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2"/>
  </p:notesMasterIdLst>
  <p:sldIdLst>
    <p:sldId id="256" r:id="rId2"/>
    <p:sldId id="257" r:id="rId3"/>
    <p:sldId id="258" r:id="rId4"/>
    <p:sldId id="260" r:id="rId5"/>
    <p:sldId id="261" r:id="rId6"/>
    <p:sldId id="262" r:id="rId7"/>
    <p:sldId id="274" r:id="rId8"/>
    <p:sldId id="264" r:id="rId9"/>
    <p:sldId id="270" r:id="rId10"/>
    <p:sldId id="268" r:id="rId11"/>
    <p:sldId id="296" r:id="rId12"/>
    <p:sldId id="297" r:id="rId13"/>
    <p:sldId id="298" r:id="rId14"/>
    <p:sldId id="281" r:id="rId15"/>
    <p:sldId id="273" r:id="rId16"/>
    <p:sldId id="263" r:id="rId17"/>
    <p:sldId id="277" r:id="rId18"/>
    <p:sldId id="293" r:id="rId19"/>
    <p:sldId id="294" r:id="rId20"/>
    <p:sldId id="278" r:id="rId21"/>
    <p:sldId id="295" r:id="rId22"/>
    <p:sldId id="292" r:id="rId23"/>
    <p:sldId id="299" r:id="rId24"/>
    <p:sldId id="279" r:id="rId25"/>
    <p:sldId id="282" r:id="rId26"/>
    <p:sldId id="283" r:id="rId27"/>
    <p:sldId id="284" r:id="rId28"/>
    <p:sldId id="285" r:id="rId29"/>
    <p:sldId id="290" r:id="rId30"/>
    <p:sldId id="288" r:id="rId31"/>
  </p:sldIdLst>
  <p:sldSz cx="9144000" cy="5143500" type="screen16x9"/>
  <p:notesSz cx="6858000" cy="9144000"/>
  <p:embeddedFontLst>
    <p:embeddedFont>
      <p:font typeface="Nunito" charset="0"/>
      <p:regular r:id="rId33"/>
      <p:bold r:id="rId34"/>
      <p:italic r:id="rId35"/>
      <p:boldItalic r:id="rId36"/>
    </p:embeddedFont>
    <p:embeddedFont>
      <p:font typeface="Exo" charset="0"/>
      <p:regular r:id="rId37"/>
      <p:bold r:id="rId38"/>
      <p:italic r:id="rId39"/>
      <p:boldItalic r:id="rId40"/>
    </p:embeddedFont>
    <p:embeddedFont>
      <p:font typeface="Prata" charset="0"/>
      <p:regular r:id="rId41"/>
    </p:embeddedFont>
    <p:embeddedFont>
      <p:font typeface="Poppins" pitchFamily="2" charset="0"/>
      <p:regular r:id="rId42"/>
      <p:bold r:id="rId43"/>
    </p:embeddedFont>
    <p:embeddedFont>
      <p:font typeface="Barlow"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C570"/>
    <a:srgbClr val="FF9933"/>
    <a:srgbClr val="FFCC99"/>
    <a:srgbClr val="FFFFCC"/>
    <a:srgbClr val="DDCE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3287402-9907-47DC-BB76-BF03C206903F}">
  <a:tblStyle styleId="{03287402-9907-47DC-BB76-BF03C20690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2705" autoAdjust="0"/>
  </p:normalViewPr>
  <p:slideViewPr>
    <p:cSldViewPr snapToGrid="0">
      <p:cViewPr>
        <p:scale>
          <a:sx n="66" d="100"/>
          <a:sy n="66" d="100"/>
        </p:scale>
        <p:origin x="-1734" y="-70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981839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313741446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313741446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313741446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313741446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313741446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313741446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313864b49_1_4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313864b49_1_4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313864b49_1_2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313864b49_1_2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313864b49_1_4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d313864b49_1_4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d313864b49_1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d313864b49_1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d313864b49_1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d313864b49_1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d313864b49_1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d313864b49_1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d313864b49_1_4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d313864b49_1_4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313741446_0_1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313741446_0_1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d313864b49_1_4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d313864b49_1_4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313864b49_1_5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313864b49_1_5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d313864b49_1_2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d313864b49_1_2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3137414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3137414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313864b49_1_2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313864b49_1_2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313864b49_1_5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313864b49_1_5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d313864b49_1_2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d313864b49_1_2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313741446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313741446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d313741446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d313741446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313864b49_1_4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313864b49_1_4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313741446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313741446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01375" y="3695341"/>
            <a:ext cx="2756400" cy="70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61625" y="-12007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9">
    <p:spTree>
      <p:nvGrpSpPr>
        <p:cNvPr id="1" name="Shape 106"/>
        <p:cNvGrpSpPr/>
        <p:nvPr/>
      </p:nvGrpSpPr>
      <p:grpSpPr>
        <a:xfrm>
          <a:off x="0" y="0"/>
          <a:ext cx="0" cy="0"/>
          <a:chOff x="0" y="0"/>
          <a:chExt cx="0" cy="0"/>
        </a:xfrm>
      </p:grpSpPr>
      <p:sp>
        <p:nvSpPr>
          <p:cNvPr id="107" name="Google Shape;107;p17"/>
          <p:cNvSpPr txBox="1">
            <a:spLocks noGrp="1"/>
          </p:cNvSpPr>
          <p:nvPr>
            <p:ph type="subTitle" idx="1"/>
          </p:nvPr>
        </p:nvSpPr>
        <p:spPr>
          <a:xfrm>
            <a:off x="4168250" y="2347450"/>
            <a:ext cx="3945300" cy="122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7"/>
          <p:cNvSpPr txBox="1">
            <a:spLocks noGrp="1"/>
          </p:cNvSpPr>
          <p:nvPr>
            <p:ph type="title"/>
          </p:nvPr>
        </p:nvSpPr>
        <p:spPr>
          <a:xfrm>
            <a:off x="4168250" y="1575350"/>
            <a:ext cx="3945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7"/>
          <p:cNvSpPr/>
          <p:nvPr/>
        </p:nvSpPr>
        <p:spPr>
          <a:xfrm>
            <a:off x="-1086925" y="-115667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6265625"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9_1">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720000" y="1427700"/>
            <a:ext cx="5657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8"/>
          <p:cNvSpPr txBox="1">
            <a:spLocks noGrp="1"/>
          </p:cNvSpPr>
          <p:nvPr>
            <p:ph type="body" idx="1"/>
          </p:nvPr>
        </p:nvSpPr>
        <p:spPr>
          <a:xfrm>
            <a:off x="720000" y="2214000"/>
            <a:ext cx="5163000" cy="150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12">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5047100" y="1839825"/>
            <a:ext cx="3739200" cy="191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 name="Google Shape;116;p19"/>
          <p:cNvSpPr txBox="1">
            <a:spLocks noGrp="1"/>
          </p:cNvSpPr>
          <p:nvPr>
            <p:ph type="title" idx="2" hasCustomPrompt="1"/>
          </p:nvPr>
        </p:nvSpPr>
        <p:spPr>
          <a:xfrm>
            <a:off x="5047100" y="6747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7" name="Google Shape;117;p19"/>
          <p:cNvSpPr txBox="1">
            <a:spLocks noGrp="1"/>
          </p:cNvSpPr>
          <p:nvPr>
            <p:ph type="subTitle" idx="1"/>
          </p:nvPr>
        </p:nvSpPr>
        <p:spPr>
          <a:xfrm>
            <a:off x="5397362" y="3847650"/>
            <a:ext cx="27378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 name="Google Shape;118;p19"/>
          <p:cNvSpPr/>
          <p:nvPr/>
        </p:nvSpPr>
        <p:spPr>
          <a:xfrm>
            <a:off x="8260402" y="6299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20"/>
          <p:cNvSpPr/>
          <p:nvPr/>
        </p:nvSpPr>
        <p:spPr>
          <a:xfrm>
            <a:off x="-825000" y="-58675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7907150" y="356027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6">
  <p:cSld name="CUSTOM_10_1_1_1_1">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1217588" y="1862925"/>
            <a:ext cx="27006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24"/>
          <p:cNvSpPr/>
          <p:nvPr/>
        </p:nvSpPr>
        <p:spPr>
          <a:xfrm>
            <a:off x="6897300" y="-1337100"/>
            <a:ext cx="1608055" cy="1919299"/>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4"/>
          <p:cNvSpPr/>
          <p:nvPr/>
        </p:nvSpPr>
        <p:spPr>
          <a:xfrm>
            <a:off x="-977400" y="304800"/>
            <a:ext cx="1608055" cy="2126429"/>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4"/>
          <p:cNvSpPr/>
          <p:nvPr/>
        </p:nvSpPr>
        <p:spPr>
          <a:xfrm>
            <a:off x="8496225" y="2717475"/>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9">
  <p:cSld name="CUSTOM_11_1_1">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0">
  <p:cSld name="CUSTOM_11_1_1_1">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1">
  <p:cSld name="CUSTOM_11_1_1_1_1">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9"/>
          <p:cNvSpPr/>
          <p:nvPr/>
        </p:nvSpPr>
        <p:spPr>
          <a:xfrm>
            <a:off x="655702" y="-15196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6583403" y="456394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2">
  <p:cSld name="CUSTOM_11_1_1_1_1_1">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5" name="Google Shape;155;p30"/>
          <p:cNvCxnSpPr/>
          <p:nvPr/>
        </p:nvCxnSpPr>
        <p:spPr>
          <a:xfrm>
            <a:off x="2572500" y="4563938"/>
            <a:ext cx="3999000" cy="0"/>
          </a:xfrm>
          <a:prstGeom prst="straightConnector1">
            <a:avLst/>
          </a:prstGeom>
          <a:noFill/>
          <a:ln w="19050" cap="flat" cmpd="sng">
            <a:solidFill>
              <a:srgbClr val="DADACE"/>
            </a:solidFill>
            <a:prstDash val="solid"/>
            <a:round/>
            <a:headEnd type="none" w="med" len="med"/>
            <a:tailEnd type="none" w="med" len="med"/>
          </a:ln>
        </p:spPr>
      </p:cxnSp>
      <p:sp>
        <p:nvSpPr>
          <p:cNvPr id="156" name="Google Shape;156;p30"/>
          <p:cNvSpPr/>
          <p:nvPr/>
        </p:nvSpPr>
        <p:spPr>
          <a:xfrm>
            <a:off x="198502" y="-15196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a:off x="7116803" y="456394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3">
  <p:cSld name="CUSTOM_11_1_1_1_1_1_1">
    <p:spTree>
      <p:nvGrpSpPr>
        <p:cNvPr id="1" name="Shape 158"/>
        <p:cNvGrpSpPr/>
        <p:nvPr/>
      </p:nvGrpSpPr>
      <p:grpSpPr>
        <a:xfrm>
          <a:off x="0" y="0"/>
          <a:ext cx="0" cy="0"/>
          <a:chOff x="0" y="0"/>
          <a:chExt cx="0" cy="0"/>
        </a:xfrm>
      </p:grpSpPr>
      <p:sp>
        <p:nvSpPr>
          <p:cNvPr id="159" name="Google Shape;159;p3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6747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20000" y="3755325"/>
            <a:ext cx="32205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 name="Google Shape;16;p3"/>
          <p:cNvGrpSpPr/>
          <p:nvPr/>
        </p:nvGrpSpPr>
        <p:grpSpPr>
          <a:xfrm rot="10800000">
            <a:off x="-962314" y="1220013"/>
            <a:ext cx="3995951" cy="564600"/>
            <a:chOff x="1524913" y="922950"/>
            <a:chExt cx="6094175" cy="564600"/>
          </a:xfrm>
        </p:grpSpPr>
        <p:cxnSp>
          <p:nvCxnSpPr>
            <p:cNvPr id="17" name="Google Shape;17;p3"/>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8" name="Google Shape;18;p3"/>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
        <p:cNvGrpSpPr/>
        <p:nvPr/>
      </p:nvGrpSpPr>
      <p:grpSpPr>
        <a:xfrm>
          <a:off x="0" y="0"/>
          <a:ext cx="0" cy="0"/>
          <a:chOff x="0" y="0"/>
          <a:chExt cx="0" cy="0"/>
        </a:xfrm>
      </p:grpSpPr>
      <p:sp>
        <p:nvSpPr>
          <p:cNvPr id="161" name="Google Shape;161;p3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32"/>
          <p:cNvSpPr txBox="1">
            <a:spLocks noGrp="1"/>
          </p:cNvSpPr>
          <p:nvPr>
            <p:ph type="title" idx="2"/>
          </p:nvPr>
        </p:nvSpPr>
        <p:spPr>
          <a:xfrm>
            <a:off x="2334825" y="15331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32"/>
          <p:cNvSpPr txBox="1">
            <a:spLocks noGrp="1"/>
          </p:cNvSpPr>
          <p:nvPr>
            <p:ph type="subTitle" idx="1"/>
          </p:nvPr>
        </p:nvSpPr>
        <p:spPr>
          <a:xfrm>
            <a:off x="2334825" y="2026850"/>
            <a:ext cx="2078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32"/>
          <p:cNvSpPr txBox="1">
            <a:spLocks noGrp="1"/>
          </p:cNvSpPr>
          <p:nvPr>
            <p:ph type="title" idx="3"/>
          </p:nvPr>
        </p:nvSpPr>
        <p:spPr>
          <a:xfrm>
            <a:off x="5900425" y="15331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32"/>
          <p:cNvSpPr txBox="1">
            <a:spLocks noGrp="1"/>
          </p:cNvSpPr>
          <p:nvPr>
            <p:ph type="subTitle" idx="4"/>
          </p:nvPr>
        </p:nvSpPr>
        <p:spPr>
          <a:xfrm>
            <a:off x="5900475" y="2026850"/>
            <a:ext cx="2078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32"/>
          <p:cNvSpPr txBox="1">
            <a:spLocks noGrp="1"/>
          </p:cNvSpPr>
          <p:nvPr>
            <p:ph type="title" idx="5"/>
          </p:nvPr>
        </p:nvSpPr>
        <p:spPr>
          <a:xfrm>
            <a:off x="2334825" y="29665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32"/>
          <p:cNvSpPr txBox="1">
            <a:spLocks noGrp="1"/>
          </p:cNvSpPr>
          <p:nvPr>
            <p:ph type="subTitle" idx="6"/>
          </p:nvPr>
        </p:nvSpPr>
        <p:spPr>
          <a:xfrm>
            <a:off x="2334825" y="3460250"/>
            <a:ext cx="2078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32"/>
          <p:cNvSpPr txBox="1">
            <a:spLocks noGrp="1"/>
          </p:cNvSpPr>
          <p:nvPr>
            <p:ph type="title" idx="7"/>
          </p:nvPr>
        </p:nvSpPr>
        <p:spPr>
          <a:xfrm>
            <a:off x="5900425" y="29665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32"/>
          <p:cNvSpPr txBox="1">
            <a:spLocks noGrp="1"/>
          </p:cNvSpPr>
          <p:nvPr>
            <p:ph type="subTitle" idx="8"/>
          </p:nvPr>
        </p:nvSpPr>
        <p:spPr>
          <a:xfrm>
            <a:off x="5900475" y="3460250"/>
            <a:ext cx="2078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32"/>
          <p:cNvSpPr/>
          <p:nvPr/>
        </p:nvSpPr>
        <p:spPr>
          <a:xfrm>
            <a:off x="-471590" y="-138507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p:nvPr/>
        </p:nvSpPr>
        <p:spPr>
          <a:xfrm>
            <a:off x="7874509" y="44850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33"/>
          <p:cNvSpPr txBox="1">
            <a:spLocks noGrp="1"/>
          </p:cNvSpPr>
          <p:nvPr>
            <p:ph type="title" idx="2"/>
          </p:nvPr>
        </p:nvSpPr>
        <p:spPr>
          <a:xfrm>
            <a:off x="1194250" y="3052601"/>
            <a:ext cx="20886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5" name="Google Shape;175;p33"/>
          <p:cNvSpPr txBox="1">
            <a:spLocks noGrp="1"/>
          </p:cNvSpPr>
          <p:nvPr>
            <p:ph type="subTitle" idx="1"/>
          </p:nvPr>
        </p:nvSpPr>
        <p:spPr>
          <a:xfrm>
            <a:off x="1079200" y="3458663"/>
            <a:ext cx="2318700" cy="48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33"/>
          <p:cNvSpPr txBox="1">
            <a:spLocks noGrp="1"/>
          </p:cNvSpPr>
          <p:nvPr>
            <p:ph type="title" idx="3"/>
          </p:nvPr>
        </p:nvSpPr>
        <p:spPr>
          <a:xfrm>
            <a:off x="3518499" y="3052601"/>
            <a:ext cx="20886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7" name="Google Shape;177;p33"/>
          <p:cNvSpPr txBox="1">
            <a:spLocks noGrp="1"/>
          </p:cNvSpPr>
          <p:nvPr>
            <p:ph type="subTitle" idx="4"/>
          </p:nvPr>
        </p:nvSpPr>
        <p:spPr>
          <a:xfrm>
            <a:off x="3403449" y="3458663"/>
            <a:ext cx="2318700" cy="48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33"/>
          <p:cNvSpPr txBox="1">
            <a:spLocks noGrp="1"/>
          </p:cNvSpPr>
          <p:nvPr>
            <p:ph type="title" idx="5"/>
          </p:nvPr>
        </p:nvSpPr>
        <p:spPr>
          <a:xfrm>
            <a:off x="5861150" y="3052601"/>
            <a:ext cx="20886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9" name="Google Shape;179;p33"/>
          <p:cNvSpPr txBox="1">
            <a:spLocks noGrp="1"/>
          </p:cNvSpPr>
          <p:nvPr>
            <p:ph type="subTitle" idx="6"/>
          </p:nvPr>
        </p:nvSpPr>
        <p:spPr>
          <a:xfrm>
            <a:off x="5746100" y="3458663"/>
            <a:ext cx="2318700" cy="48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0" name="Google Shape;180;p33"/>
          <p:cNvSpPr/>
          <p:nvPr/>
        </p:nvSpPr>
        <p:spPr>
          <a:xfrm>
            <a:off x="-1028775" y="2671469"/>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8456830" y="355275"/>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311700" y="446811"/>
            <a:ext cx="8520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34"/>
          <p:cNvSpPr txBox="1">
            <a:spLocks noGrp="1"/>
          </p:cNvSpPr>
          <p:nvPr>
            <p:ph type="subTitle" idx="1"/>
          </p:nvPr>
        </p:nvSpPr>
        <p:spPr>
          <a:xfrm>
            <a:off x="2020050" y="2890815"/>
            <a:ext cx="214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oppins"/>
              <a:buNone/>
              <a:defRPr sz="2000" b="1">
                <a:solidFill>
                  <a:schemeClr val="dk1"/>
                </a:solidFill>
                <a:latin typeface="Prata"/>
                <a:ea typeface="Prata"/>
                <a:cs typeface="Prata"/>
                <a:sym typeface="Prat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185" name="Google Shape;185;p34"/>
          <p:cNvSpPr txBox="1">
            <a:spLocks noGrp="1"/>
          </p:cNvSpPr>
          <p:nvPr>
            <p:ph type="subTitle" idx="2"/>
          </p:nvPr>
        </p:nvSpPr>
        <p:spPr>
          <a:xfrm>
            <a:off x="2020050" y="3580715"/>
            <a:ext cx="2148900" cy="9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6" name="Google Shape;186;p34"/>
          <p:cNvSpPr txBox="1">
            <a:spLocks noGrp="1"/>
          </p:cNvSpPr>
          <p:nvPr>
            <p:ph type="subTitle" idx="3"/>
          </p:nvPr>
        </p:nvSpPr>
        <p:spPr>
          <a:xfrm>
            <a:off x="4975050" y="2890824"/>
            <a:ext cx="214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oppins"/>
              <a:buNone/>
              <a:defRPr sz="2000" b="1">
                <a:solidFill>
                  <a:schemeClr val="dk1"/>
                </a:solidFill>
                <a:latin typeface="Prata"/>
                <a:ea typeface="Prata"/>
                <a:cs typeface="Prata"/>
                <a:sym typeface="Prat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187" name="Google Shape;187;p34"/>
          <p:cNvSpPr txBox="1">
            <a:spLocks noGrp="1"/>
          </p:cNvSpPr>
          <p:nvPr>
            <p:ph type="subTitle" idx="4"/>
          </p:nvPr>
        </p:nvSpPr>
        <p:spPr>
          <a:xfrm>
            <a:off x="4975050" y="3580724"/>
            <a:ext cx="2148900" cy="9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8" name="Google Shape;188;p34"/>
          <p:cNvSpPr/>
          <p:nvPr/>
        </p:nvSpPr>
        <p:spPr>
          <a:xfrm>
            <a:off x="-977400" y="304800"/>
            <a:ext cx="1608055" cy="2126429"/>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4"/>
          <p:cNvSpPr/>
          <p:nvPr/>
        </p:nvSpPr>
        <p:spPr>
          <a:xfrm>
            <a:off x="8496225" y="2717475"/>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8_1">
    <p:spTree>
      <p:nvGrpSpPr>
        <p:cNvPr id="1" name="Shape 190"/>
        <p:cNvGrpSpPr/>
        <p:nvPr/>
      </p:nvGrpSpPr>
      <p:grpSpPr>
        <a:xfrm>
          <a:off x="0" y="0"/>
          <a:ext cx="0" cy="0"/>
          <a:chOff x="0" y="0"/>
          <a:chExt cx="0" cy="0"/>
        </a:xfrm>
      </p:grpSpPr>
      <p:sp>
        <p:nvSpPr>
          <p:cNvPr id="191" name="Google Shape;191;p35"/>
          <p:cNvSpPr txBox="1">
            <a:spLocks noGrp="1"/>
          </p:cNvSpPr>
          <p:nvPr>
            <p:ph type="subTitle" idx="1"/>
          </p:nvPr>
        </p:nvSpPr>
        <p:spPr>
          <a:xfrm>
            <a:off x="720000" y="2519225"/>
            <a:ext cx="3419100" cy="959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rgbClr val="396336"/>
              </a:buClr>
              <a:buSzPts val="1400"/>
              <a:buFont typeface="Nunito"/>
              <a:buChar char="●"/>
              <a:defRPr/>
            </a:lvl1pPr>
            <a:lvl2pPr lvl="1" algn="ctr" rtl="0">
              <a:lnSpc>
                <a:spcPct val="100000"/>
              </a:lnSpc>
              <a:spcBef>
                <a:spcPts val="0"/>
              </a:spcBef>
              <a:spcAft>
                <a:spcPts val="0"/>
              </a:spcAft>
              <a:buClr>
                <a:srgbClr val="396336"/>
              </a:buClr>
              <a:buSzPts val="1400"/>
              <a:buFont typeface="Nunito"/>
              <a:buChar char="○"/>
              <a:defRPr/>
            </a:lvl2pPr>
            <a:lvl3pPr lvl="2" algn="ctr" rtl="0">
              <a:lnSpc>
                <a:spcPct val="100000"/>
              </a:lnSpc>
              <a:spcBef>
                <a:spcPts val="1600"/>
              </a:spcBef>
              <a:spcAft>
                <a:spcPts val="0"/>
              </a:spcAft>
              <a:buClr>
                <a:srgbClr val="396336"/>
              </a:buClr>
              <a:buSzPts val="1400"/>
              <a:buFont typeface="Nunito"/>
              <a:buChar char="■"/>
              <a:defRPr/>
            </a:lvl3pPr>
            <a:lvl4pPr lvl="3" algn="ctr" rtl="0">
              <a:lnSpc>
                <a:spcPct val="100000"/>
              </a:lnSpc>
              <a:spcBef>
                <a:spcPts val="1600"/>
              </a:spcBef>
              <a:spcAft>
                <a:spcPts val="0"/>
              </a:spcAft>
              <a:buClr>
                <a:srgbClr val="396336"/>
              </a:buClr>
              <a:buSzPts val="1400"/>
              <a:buFont typeface="Nunito"/>
              <a:buChar char="●"/>
              <a:defRPr/>
            </a:lvl4pPr>
            <a:lvl5pPr lvl="4" algn="ctr" rtl="0">
              <a:lnSpc>
                <a:spcPct val="100000"/>
              </a:lnSpc>
              <a:spcBef>
                <a:spcPts val="1600"/>
              </a:spcBef>
              <a:spcAft>
                <a:spcPts val="0"/>
              </a:spcAft>
              <a:buClr>
                <a:srgbClr val="396336"/>
              </a:buClr>
              <a:buSzPts val="1400"/>
              <a:buFont typeface="Nunito"/>
              <a:buChar char="○"/>
              <a:defRPr/>
            </a:lvl5pPr>
            <a:lvl6pPr lvl="5" algn="ctr" rtl="0">
              <a:lnSpc>
                <a:spcPct val="100000"/>
              </a:lnSpc>
              <a:spcBef>
                <a:spcPts val="1600"/>
              </a:spcBef>
              <a:spcAft>
                <a:spcPts val="0"/>
              </a:spcAft>
              <a:buClr>
                <a:srgbClr val="396336"/>
              </a:buClr>
              <a:buSzPts val="1400"/>
              <a:buFont typeface="Nunito"/>
              <a:buChar char="■"/>
              <a:defRPr/>
            </a:lvl6pPr>
            <a:lvl7pPr lvl="6" algn="ctr" rtl="0">
              <a:lnSpc>
                <a:spcPct val="100000"/>
              </a:lnSpc>
              <a:spcBef>
                <a:spcPts val="1600"/>
              </a:spcBef>
              <a:spcAft>
                <a:spcPts val="0"/>
              </a:spcAft>
              <a:buClr>
                <a:srgbClr val="396336"/>
              </a:buClr>
              <a:buSzPts val="1400"/>
              <a:buFont typeface="Nunito"/>
              <a:buChar char="●"/>
              <a:defRPr/>
            </a:lvl7pPr>
            <a:lvl8pPr lvl="7" algn="ctr" rtl="0">
              <a:lnSpc>
                <a:spcPct val="100000"/>
              </a:lnSpc>
              <a:spcBef>
                <a:spcPts val="1600"/>
              </a:spcBef>
              <a:spcAft>
                <a:spcPts val="0"/>
              </a:spcAft>
              <a:buClr>
                <a:srgbClr val="396336"/>
              </a:buClr>
              <a:buSzPts val="1400"/>
              <a:buFont typeface="Nunito"/>
              <a:buChar char="○"/>
              <a:defRPr/>
            </a:lvl8pPr>
            <a:lvl9pPr lvl="8" algn="ctr" rtl="0">
              <a:lnSpc>
                <a:spcPct val="100000"/>
              </a:lnSpc>
              <a:spcBef>
                <a:spcPts val="1600"/>
              </a:spcBef>
              <a:spcAft>
                <a:spcPts val="1600"/>
              </a:spcAft>
              <a:buClr>
                <a:srgbClr val="396336"/>
              </a:buClr>
              <a:buSzPts val="1400"/>
              <a:buFont typeface="Nunito"/>
              <a:buChar char="■"/>
              <a:defRPr/>
            </a:lvl9pPr>
          </a:lstStyle>
          <a:p>
            <a:endParaRPr/>
          </a:p>
        </p:txBody>
      </p:sp>
      <p:sp>
        <p:nvSpPr>
          <p:cNvPr id="192" name="Google Shape;192;p35"/>
          <p:cNvSpPr txBox="1">
            <a:spLocks noGrp="1"/>
          </p:cNvSpPr>
          <p:nvPr>
            <p:ph type="title"/>
          </p:nvPr>
        </p:nvSpPr>
        <p:spPr>
          <a:xfrm>
            <a:off x="719988" y="1670018"/>
            <a:ext cx="2956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35"/>
          <p:cNvSpPr/>
          <p:nvPr/>
        </p:nvSpPr>
        <p:spPr>
          <a:xfrm>
            <a:off x="198502" y="-15196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7116803" y="456394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32">
    <p:spTree>
      <p:nvGrpSpPr>
        <p:cNvPr id="1" name="Shape 212"/>
        <p:cNvGrpSpPr/>
        <p:nvPr/>
      </p:nvGrpSpPr>
      <p:grpSpPr>
        <a:xfrm>
          <a:off x="0" y="0"/>
          <a:ext cx="0" cy="0"/>
          <a:chOff x="0" y="0"/>
          <a:chExt cx="0" cy="0"/>
        </a:xfrm>
      </p:grpSpPr>
      <p:sp>
        <p:nvSpPr>
          <p:cNvPr id="213" name="Google Shape;213;p38"/>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38"/>
          <p:cNvGrpSpPr/>
          <p:nvPr/>
        </p:nvGrpSpPr>
        <p:grpSpPr>
          <a:xfrm rot="10800000">
            <a:off x="2574011" y="4162663"/>
            <a:ext cx="3995951" cy="564600"/>
            <a:chOff x="1524913" y="922950"/>
            <a:chExt cx="6094175" cy="564600"/>
          </a:xfrm>
        </p:grpSpPr>
        <p:cxnSp>
          <p:nvCxnSpPr>
            <p:cNvPr id="215" name="Google Shape;215;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6" name="Google Shape;216;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217" name="Google Shape;217;p38"/>
          <p:cNvGrpSpPr/>
          <p:nvPr/>
        </p:nvGrpSpPr>
        <p:grpSpPr>
          <a:xfrm>
            <a:off x="2574011" y="762913"/>
            <a:ext cx="3995951" cy="564600"/>
            <a:chOff x="1524913" y="922950"/>
            <a:chExt cx="6094175" cy="564600"/>
          </a:xfrm>
        </p:grpSpPr>
        <p:cxnSp>
          <p:nvCxnSpPr>
            <p:cNvPr id="218" name="Google Shape;218;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9" name="Google Shape;219;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220" name="Google Shape;220;p38"/>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32_1">
    <p:spTree>
      <p:nvGrpSpPr>
        <p:cNvPr id="1" name="Shape 221"/>
        <p:cNvGrpSpPr/>
        <p:nvPr/>
      </p:nvGrpSpPr>
      <p:grpSpPr>
        <a:xfrm>
          <a:off x="0" y="0"/>
          <a:ext cx="0" cy="0"/>
          <a:chOff x="0" y="0"/>
          <a:chExt cx="0" cy="0"/>
        </a:xfrm>
      </p:grpSpPr>
      <p:sp>
        <p:nvSpPr>
          <p:cNvPr id="222" name="Google Shape;222;p39"/>
          <p:cNvSpPr/>
          <p:nvPr/>
        </p:nvSpPr>
        <p:spPr>
          <a:xfrm>
            <a:off x="576927" y="41252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9"/>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39"/>
          <p:cNvCxnSpPr/>
          <p:nvPr/>
        </p:nvCxnSpPr>
        <p:spPr>
          <a:xfrm>
            <a:off x="2572500" y="4748213"/>
            <a:ext cx="3999000" cy="0"/>
          </a:xfrm>
          <a:prstGeom prst="straightConnector1">
            <a:avLst/>
          </a:prstGeom>
          <a:noFill/>
          <a:ln w="19050" cap="flat" cmpd="sng">
            <a:solidFill>
              <a:srgbClr val="DADACE"/>
            </a:solidFill>
            <a:prstDash val="solid"/>
            <a:round/>
            <a:headEnd type="none" w="med" len="med"/>
            <a:tailEnd type="none" w="med" len="med"/>
          </a:ln>
        </p:spPr>
      </p:cxnSp>
      <p:cxnSp>
        <p:nvCxnSpPr>
          <p:cNvPr id="225" name="Google Shape;225;p39"/>
          <p:cNvCxnSpPr/>
          <p:nvPr/>
        </p:nvCxnSpPr>
        <p:spPr>
          <a:xfrm>
            <a:off x="2572500" y="374619"/>
            <a:ext cx="39990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2" name="Google Shape;22;p4"/>
          <p:cNvSpPr/>
          <p:nvPr/>
        </p:nvSpPr>
        <p:spPr>
          <a:xfrm>
            <a:off x="-1258975" y="10177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6265625"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title" idx="2"/>
          </p:nvPr>
        </p:nvSpPr>
        <p:spPr>
          <a:xfrm>
            <a:off x="1596700" y="265207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5"/>
          <p:cNvSpPr txBox="1">
            <a:spLocks noGrp="1"/>
          </p:cNvSpPr>
          <p:nvPr>
            <p:ph type="title" idx="3"/>
          </p:nvPr>
        </p:nvSpPr>
        <p:spPr>
          <a:xfrm>
            <a:off x="4804747" y="265207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4803700" y="3215900"/>
            <a:ext cx="2742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4"/>
          </p:nvPr>
        </p:nvSpPr>
        <p:spPr>
          <a:xfrm>
            <a:off x="1596788" y="3215900"/>
            <a:ext cx="2742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 name="Google Shape;30;p5"/>
          <p:cNvGrpSpPr/>
          <p:nvPr/>
        </p:nvGrpSpPr>
        <p:grpSpPr>
          <a:xfrm flipH="1">
            <a:off x="-2011414" y="4426670"/>
            <a:ext cx="3995951" cy="564600"/>
            <a:chOff x="1524913" y="922950"/>
            <a:chExt cx="6094175" cy="564600"/>
          </a:xfrm>
        </p:grpSpPr>
        <p:cxnSp>
          <p:nvCxnSpPr>
            <p:cNvPr id="31" name="Google Shape;31;p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2" name="Google Shape;32;p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33" name="Google Shape;33;p5"/>
          <p:cNvGrpSpPr/>
          <p:nvPr/>
        </p:nvGrpSpPr>
        <p:grpSpPr>
          <a:xfrm>
            <a:off x="7156896" y="364488"/>
            <a:ext cx="3995951" cy="564600"/>
            <a:chOff x="1524913" y="922950"/>
            <a:chExt cx="6094175" cy="564600"/>
          </a:xfrm>
        </p:grpSpPr>
        <p:cxnSp>
          <p:nvCxnSpPr>
            <p:cNvPr id="34" name="Google Shape;34;p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5" name="Google Shape;35;p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795938" y="1474613"/>
            <a:ext cx="3898200" cy="1551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9"/>
          <p:cNvSpPr txBox="1">
            <a:spLocks noGrp="1"/>
          </p:cNvSpPr>
          <p:nvPr>
            <p:ph type="subTitle" idx="1"/>
          </p:nvPr>
        </p:nvSpPr>
        <p:spPr>
          <a:xfrm>
            <a:off x="795950" y="3096788"/>
            <a:ext cx="3898200" cy="57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Barlow"/>
                <a:ea typeface="Barlow"/>
                <a:cs typeface="Barlow"/>
                <a:sym typeface="Barlow"/>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9"/>
          <p:cNvSpPr/>
          <p:nvPr/>
        </p:nvSpPr>
        <p:spPr>
          <a:xfrm>
            <a:off x="8427725" y="-64895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1206000" y="13821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84304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284000" y="1996913"/>
            <a:ext cx="6576000" cy="97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1284000" y="3096235"/>
            <a:ext cx="6576000" cy="35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title" idx="2"/>
          </p:nvPr>
        </p:nvSpPr>
        <p:spPr>
          <a:xfrm>
            <a:off x="2069613"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 name="Google Shape;68;p13"/>
          <p:cNvSpPr txBox="1">
            <a:spLocks noGrp="1"/>
          </p:cNvSpPr>
          <p:nvPr>
            <p:ph type="subTitle" idx="1"/>
          </p:nvPr>
        </p:nvSpPr>
        <p:spPr>
          <a:xfrm>
            <a:off x="206961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 name="Google Shape;69;p13"/>
          <p:cNvSpPr txBox="1">
            <a:spLocks noGrp="1"/>
          </p:cNvSpPr>
          <p:nvPr>
            <p:ph type="title" idx="3"/>
          </p:nvPr>
        </p:nvSpPr>
        <p:spPr>
          <a:xfrm>
            <a:off x="5922982"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 name="Google Shape;70;p13"/>
          <p:cNvSpPr txBox="1">
            <a:spLocks noGrp="1"/>
          </p:cNvSpPr>
          <p:nvPr>
            <p:ph type="subTitle" idx="4"/>
          </p:nvPr>
        </p:nvSpPr>
        <p:spPr>
          <a:xfrm>
            <a:off x="592298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title" idx="5"/>
          </p:nvPr>
        </p:nvSpPr>
        <p:spPr>
          <a:xfrm>
            <a:off x="2069613"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2" name="Google Shape;72;p13"/>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7"/>
          </p:nvPr>
        </p:nvSpPr>
        <p:spPr>
          <a:xfrm>
            <a:off x="5922982"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 name="Google Shape;74;p13"/>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9" hasCustomPrompt="1"/>
          </p:nvPr>
        </p:nvSpPr>
        <p:spPr>
          <a:xfrm>
            <a:off x="874125"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13"/>
          <p:cNvSpPr txBox="1">
            <a:spLocks noGrp="1"/>
          </p:cNvSpPr>
          <p:nvPr>
            <p:ph type="title" idx="13" hasCustomPrompt="1"/>
          </p:nvPr>
        </p:nvSpPr>
        <p:spPr>
          <a:xfrm>
            <a:off x="874125"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 name="Google Shape;77;p13"/>
          <p:cNvSpPr txBox="1">
            <a:spLocks noGrp="1"/>
          </p:cNvSpPr>
          <p:nvPr>
            <p:ph type="title" idx="14" hasCustomPrompt="1"/>
          </p:nvPr>
        </p:nvSpPr>
        <p:spPr>
          <a:xfrm>
            <a:off x="4724300"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3"/>
          <p:cNvSpPr txBox="1">
            <a:spLocks noGrp="1"/>
          </p:cNvSpPr>
          <p:nvPr>
            <p:ph type="title" idx="15" hasCustomPrompt="1"/>
          </p:nvPr>
        </p:nvSpPr>
        <p:spPr>
          <a:xfrm>
            <a:off x="4724300"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13"/>
          <p:cNvSpPr/>
          <p:nvPr/>
        </p:nvSpPr>
        <p:spPr>
          <a:xfrm>
            <a:off x="-861625" y="-13516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74465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
  <p:cSld name="CUSTOM_8">
    <p:spTree>
      <p:nvGrpSpPr>
        <p:cNvPr id="1" name="Shape 85"/>
        <p:cNvGrpSpPr/>
        <p:nvPr/>
      </p:nvGrpSpPr>
      <p:grpSpPr>
        <a:xfrm>
          <a:off x="0" y="0"/>
          <a:ext cx="0" cy="0"/>
          <a:chOff x="0" y="0"/>
          <a:chExt cx="0" cy="0"/>
        </a:xfrm>
      </p:grpSpPr>
      <p:sp>
        <p:nvSpPr>
          <p:cNvPr id="86" name="Google Shape;86;p15"/>
          <p:cNvSpPr txBox="1">
            <a:spLocks noGrp="1"/>
          </p:cNvSpPr>
          <p:nvPr>
            <p:ph type="subTitle" idx="1"/>
          </p:nvPr>
        </p:nvSpPr>
        <p:spPr>
          <a:xfrm>
            <a:off x="1309200" y="3487862"/>
            <a:ext cx="6525600" cy="88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 name="Google Shape;87;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5"/>
          <p:cNvSpPr/>
          <p:nvPr/>
        </p:nvSpPr>
        <p:spPr>
          <a:xfrm>
            <a:off x="-617962"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7988313"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6"/>
          <p:cNvSpPr txBox="1">
            <a:spLocks noGrp="1"/>
          </p:cNvSpPr>
          <p:nvPr>
            <p:ph type="title" idx="2"/>
          </p:nvPr>
        </p:nvSpPr>
        <p:spPr>
          <a:xfrm>
            <a:off x="1101175"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3" name="Google Shape;93;p16"/>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16"/>
          <p:cNvSpPr txBox="1">
            <a:spLocks noGrp="1"/>
          </p:cNvSpPr>
          <p:nvPr>
            <p:ph type="title" idx="3"/>
          </p:nvPr>
        </p:nvSpPr>
        <p:spPr>
          <a:xfrm>
            <a:off x="3578947"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 name="Google Shape;95;p16"/>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6"/>
          <p:cNvSpPr txBox="1">
            <a:spLocks noGrp="1"/>
          </p:cNvSpPr>
          <p:nvPr>
            <p:ph type="title" idx="5"/>
          </p:nvPr>
        </p:nvSpPr>
        <p:spPr>
          <a:xfrm>
            <a:off x="1101175"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7" name="Google Shape;97;p16"/>
          <p:cNvSpPr txBox="1">
            <a:spLocks noGrp="1"/>
          </p:cNvSpPr>
          <p:nvPr>
            <p:ph type="subTitle" idx="6"/>
          </p:nvPr>
        </p:nvSpPr>
        <p:spPr>
          <a:xfrm>
            <a:off x="1101175"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 name="Google Shape;98;p16"/>
          <p:cNvSpPr txBox="1">
            <a:spLocks noGrp="1"/>
          </p:cNvSpPr>
          <p:nvPr>
            <p:ph type="title" idx="7"/>
          </p:nvPr>
        </p:nvSpPr>
        <p:spPr>
          <a:xfrm>
            <a:off x="3578947"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9" name="Google Shape;99;p16"/>
          <p:cNvSpPr txBox="1">
            <a:spLocks noGrp="1"/>
          </p:cNvSpPr>
          <p:nvPr>
            <p:ph type="subTitle" idx="8"/>
          </p:nvPr>
        </p:nvSpPr>
        <p:spPr>
          <a:xfrm>
            <a:off x="3578948"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6"/>
          <p:cNvSpPr txBox="1">
            <a:spLocks noGrp="1"/>
          </p:cNvSpPr>
          <p:nvPr>
            <p:ph type="title" idx="9"/>
          </p:nvPr>
        </p:nvSpPr>
        <p:spPr>
          <a:xfrm>
            <a:off x="6056725"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1" name="Google Shape;101;p16"/>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16"/>
          <p:cNvSpPr txBox="1">
            <a:spLocks noGrp="1"/>
          </p:cNvSpPr>
          <p:nvPr>
            <p:ph type="title" idx="14"/>
          </p:nvPr>
        </p:nvSpPr>
        <p:spPr>
          <a:xfrm>
            <a:off x="6056725"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3" name="Google Shape;103;p16"/>
          <p:cNvSpPr txBox="1">
            <a:spLocks noGrp="1"/>
          </p:cNvSpPr>
          <p:nvPr>
            <p:ph type="subTitle" idx="15"/>
          </p:nvPr>
        </p:nvSpPr>
        <p:spPr>
          <a:xfrm>
            <a:off x="6056727"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16"/>
          <p:cNvSpPr/>
          <p:nvPr/>
        </p:nvSpPr>
        <p:spPr>
          <a:xfrm>
            <a:off x="-1096898" y="3853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8428278" y="280016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1pPr>
            <a:lvl2pPr lvl="1"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2pPr>
            <a:lvl3pPr lvl="2"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3pPr>
            <a:lvl4pPr lvl="3"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4pPr>
            <a:lvl5pPr lvl="4"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5pPr>
            <a:lvl6pPr lvl="5"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6pPr>
            <a:lvl7pPr lvl="6"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7pPr>
            <a:lvl8pPr lvl="7"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8pPr>
            <a:lvl9pPr lvl="8"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00000"/>
              </a:lnSpc>
              <a:spcBef>
                <a:spcPts val="1600"/>
              </a:spcBef>
              <a:spcAft>
                <a:spcPts val="160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7" r:id="rId6"/>
    <p:sldLayoutId id="2147483659" r:id="rId7"/>
    <p:sldLayoutId id="2147483661" r:id="rId8"/>
    <p:sldLayoutId id="2147483662" r:id="rId9"/>
    <p:sldLayoutId id="2147483663" r:id="rId10"/>
    <p:sldLayoutId id="2147483664" r:id="rId11"/>
    <p:sldLayoutId id="2147483665" r:id="rId12"/>
    <p:sldLayoutId id="2147483666" r:id="rId13"/>
    <p:sldLayoutId id="2147483670"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4" r:id="rId24"/>
    <p:sldLayoutId id="2147483685"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gif"/></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2"/>
          <p:cNvSpPr txBox="1">
            <a:spLocks noGrp="1"/>
          </p:cNvSpPr>
          <p:nvPr>
            <p:ph type="ctrTitle"/>
          </p:nvPr>
        </p:nvSpPr>
        <p:spPr>
          <a:xfrm>
            <a:off x="0" y="1880475"/>
            <a:ext cx="5130265" cy="24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smtClean="0"/>
              <a:t>Doctor Appointment</a:t>
            </a:r>
            <a:r>
              <a:rPr lang="en" b="0" dirty="0" smtClean="0"/>
              <a:t/>
            </a:r>
            <a:br>
              <a:rPr lang="en" b="0" dirty="0" smtClean="0"/>
            </a:br>
            <a:r>
              <a:rPr lang="en" b="0" dirty="0" smtClean="0"/>
              <a:t>System</a:t>
            </a:r>
            <a:endParaRPr b="0" dirty="0"/>
          </a:p>
        </p:txBody>
      </p:sp>
      <p:pic>
        <p:nvPicPr>
          <p:cNvPr id="235" name="Google Shape;235;p42"/>
          <p:cNvPicPr preferRelativeResize="0"/>
          <p:nvPr/>
        </p:nvPicPr>
        <p:blipFill rotWithShape="1">
          <a:blip r:embed="rId3">
            <a:alphaModFix/>
          </a:blip>
          <a:srcRect l="9600" t="23369" r="36095" b="22744"/>
          <a:stretch/>
        </p:blipFill>
        <p:spPr>
          <a:xfrm>
            <a:off x="4572000" y="606750"/>
            <a:ext cx="4572000" cy="4536750"/>
          </a:xfrm>
          <a:prstGeom prst="rect">
            <a:avLst/>
          </a:prstGeom>
          <a:noFill/>
          <a:ln>
            <a:noFill/>
          </a:ln>
        </p:spPr>
      </p:pic>
      <p:sp>
        <p:nvSpPr>
          <p:cNvPr id="238" name="Google Shape;238;p42"/>
          <p:cNvSpPr/>
          <p:nvPr/>
        </p:nvSpPr>
        <p:spPr>
          <a:xfrm>
            <a:off x="8548675" y="3328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42"/>
          <p:cNvPicPr preferRelativeResize="0"/>
          <p:nvPr/>
        </p:nvPicPr>
        <p:blipFill rotWithShape="1">
          <a:blip r:embed="rId4">
            <a:alphaModFix/>
          </a:blip>
          <a:srcRect l="60513" t="15763" r="16584" b="61860"/>
          <a:stretch/>
        </p:blipFill>
        <p:spPr>
          <a:xfrm>
            <a:off x="5229750" y="1119250"/>
            <a:ext cx="1094076" cy="1068950"/>
          </a:xfrm>
          <a:prstGeom prst="rect">
            <a:avLst/>
          </a:prstGeom>
          <a:noFill/>
          <a:ln>
            <a:noFill/>
          </a:ln>
        </p:spPr>
      </p:pic>
      <p:grpSp>
        <p:nvGrpSpPr>
          <p:cNvPr id="3" name="Group 2"/>
          <p:cNvGrpSpPr/>
          <p:nvPr/>
        </p:nvGrpSpPr>
        <p:grpSpPr>
          <a:xfrm>
            <a:off x="778562" y="1467375"/>
            <a:ext cx="3999000" cy="2815500"/>
            <a:chOff x="780087" y="713513"/>
            <a:chExt cx="3999000" cy="2815500"/>
          </a:xfrm>
        </p:grpSpPr>
        <p:cxnSp>
          <p:nvCxnSpPr>
            <p:cNvPr id="240" name="Google Shape;240;p42"/>
            <p:cNvCxnSpPr/>
            <p:nvPr/>
          </p:nvCxnSpPr>
          <p:spPr>
            <a:xfrm>
              <a:off x="780087" y="3529013"/>
              <a:ext cx="3999000" cy="0"/>
            </a:xfrm>
            <a:prstGeom prst="straightConnector1">
              <a:avLst/>
            </a:prstGeom>
            <a:noFill/>
            <a:ln w="19050" cap="flat" cmpd="sng">
              <a:solidFill>
                <a:srgbClr val="DADACE"/>
              </a:solidFill>
              <a:prstDash val="solid"/>
              <a:round/>
              <a:headEnd type="none" w="med" len="med"/>
              <a:tailEnd type="none" w="med" len="med"/>
            </a:ln>
          </p:spPr>
        </p:cxnSp>
        <p:grpSp>
          <p:nvGrpSpPr>
            <p:cNvPr id="241" name="Google Shape;241;p42"/>
            <p:cNvGrpSpPr/>
            <p:nvPr/>
          </p:nvGrpSpPr>
          <p:grpSpPr>
            <a:xfrm>
              <a:off x="781611" y="713513"/>
              <a:ext cx="3995951" cy="564600"/>
              <a:chOff x="1524913" y="922950"/>
              <a:chExt cx="6094175" cy="564600"/>
            </a:xfrm>
          </p:grpSpPr>
          <p:cxnSp>
            <p:nvCxnSpPr>
              <p:cNvPr id="242" name="Google Shape;242;p42"/>
              <p:cNvCxnSpPr/>
              <p:nvPr/>
            </p:nvCxnSpPr>
            <p:spPr>
              <a:xfrm rot="10800000" flipH="1">
                <a:off x="1524913" y="922950"/>
                <a:ext cx="2916000" cy="564600"/>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243" name="Google Shape;243;p42"/>
              <p:cNvCxnSpPr/>
              <p:nvPr/>
            </p:nvCxnSpPr>
            <p:spPr>
              <a:xfrm rot="10800000">
                <a:off x="4437888" y="923225"/>
                <a:ext cx="3181200" cy="563400"/>
              </a:xfrm>
              <a:prstGeom prst="curvedConnector3">
                <a:avLst>
                  <a:gd name="adj1" fmla="val 50000"/>
                </a:avLst>
              </a:prstGeom>
              <a:noFill/>
              <a:ln w="19050" cap="flat" cmpd="sng">
                <a:solidFill>
                  <a:schemeClr val="lt2"/>
                </a:solidFill>
                <a:prstDash val="solid"/>
                <a:round/>
                <a:headEnd type="none" w="med" len="med"/>
                <a:tailEnd type="none" w="med" len="med"/>
              </a:ln>
            </p:spPr>
          </p:cxn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4"/>
          <p:cNvPicPr preferRelativeResize="0"/>
          <p:nvPr/>
        </p:nvPicPr>
        <p:blipFill rotWithShape="1">
          <a:blip r:embed="rId3">
            <a:alphaModFix/>
          </a:blip>
          <a:srcRect l="42259" t="36966" r="23813" b="23022"/>
          <a:stretch/>
        </p:blipFill>
        <p:spPr>
          <a:xfrm>
            <a:off x="6840673" y="4100207"/>
            <a:ext cx="949054" cy="1043293"/>
          </a:xfrm>
          <a:prstGeom prst="rect">
            <a:avLst/>
          </a:prstGeom>
          <a:noFill/>
          <a:ln>
            <a:noFill/>
          </a:ln>
        </p:spPr>
      </p:pic>
      <p:pic>
        <p:nvPicPr>
          <p:cNvPr id="356" name="Google Shape;356;p54"/>
          <p:cNvPicPr preferRelativeResize="0"/>
          <p:nvPr/>
        </p:nvPicPr>
        <p:blipFill rotWithShape="1">
          <a:blip r:embed="rId3">
            <a:alphaModFix/>
          </a:blip>
          <a:srcRect l="10117" t="20845" r="55955" b="39142"/>
          <a:stretch/>
        </p:blipFill>
        <p:spPr>
          <a:xfrm rot="-5400000">
            <a:off x="22346" y="4286894"/>
            <a:ext cx="853895" cy="898588"/>
          </a:xfrm>
          <a:prstGeom prst="rect">
            <a:avLst/>
          </a:prstGeom>
          <a:noFill/>
          <a:ln>
            <a:noFill/>
          </a:ln>
        </p:spPr>
      </p:pic>
      <p:sp>
        <p:nvSpPr>
          <p:cNvPr id="358" name="Google Shape;358;p54"/>
          <p:cNvSpPr txBox="1">
            <a:spLocks noGrp="1"/>
          </p:cNvSpPr>
          <p:nvPr>
            <p:ph type="title"/>
          </p:nvPr>
        </p:nvSpPr>
        <p:spPr>
          <a:xfrm>
            <a:off x="-1497682" y="487067"/>
            <a:ext cx="7704000" cy="572700"/>
          </a:xfrm>
          <a:prstGeom prst="rect">
            <a:avLst/>
          </a:prstGeom>
        </p:spPr>
        <p:txBody>
          <a:bodyPr spcFirstLastPara="1" wrap="square" lIns="91425" tIns="91425" rIns="91425" bIns="91425" anchor="ctr" anchorCtr="0">
            <a:noAutofit/>
          </a:bodyPr>
          <a:lstStyle/>
          <a:p>
            <a:pPr lvl="0"/>
            <a:r>
              <a:rPr lang="en-IN" dirty="0"/>
              <a:t> MODULES</a:t>
            </a:r>
            <a:endParaRPr dirty="0"/>
          </a:p>
        </p:txBody>
      </p:sp>
      <p:sp>
        <p:nvSpPr>
          <p:cNvPr id="4" name="Rectangle 3"/>
          <p:cNvSpPr/>
          <p:nvPr/>
        </p:nvSpPr>
        <p:spPr>
          <a:xfrm>
            <a:off x="898588" y="1000999"/>
            <a:ext cx="3400145" cy="3231654"/>
          </a:xfrm>
          <a:prstGeom prst="rect">
            <a:avLst/>
          </a:prstGeom>
        </p:spPr>
        <p:txBody>
          <a:bodyPr wrap="square">
            <a:spAutoFit/>
          </a:bodyPr>
          <a:lstStyle/>
          <a:p>
            <a:endParaRPr lang="en-IN" sz="1600" dirty="0" smtClean="0">
              <a:latin typeface="Exo" charset="0"/>
            </a:endParaRPr>
          </a:p>
          <a:p>
            <a:endParaRPr lang="en-IN" dirty="0" smtClean="0">
              <a:latin typeface="Exo" charset="0"/>
            </a:endParaRPr>
          </a:p>
          <a:p>
            <a:r>
              <a:rPr lang="en-IN" dirty="0" smtClean="0">
                <a:latin typeface="Exo" charset="0"/>
              </a:rPr>
              <a:t>The </a:t>
            </a:r>
            <a:r>
              <a:rPr lang="en-IN" dirty="0">
                <a:latin typeface="Exo" charset="0"/>
              </a:rPr>
              <a:t>entire project mainly consists of </a:t>
            </a:r>
            <a:endParaRPr lang="en-IN" dirty="0" smtClean="0">
              <a:latin typeface="Exo" charset="0"/>
            </a:endParaRPr>
          </a:p>
          <a:p>
            <a:r>
              <a:rPr lang="en-IN" dirty="0" smtClean="0">
                <a:latin typeface="Exo" charset="0"/>
              </a:rPr>
              <a:t>3 modules</a:t>
            </a:r>
            <a:r>
              <a:rPr lang="en-IN" dirty="0">
                <a:latin typeface="Exo" charset="0"/>
              </a:rPr>
              <a:t>, which </a:t>
            </a:r>
            <a:r>
              <a:rPr lang="en-IN" dirty="0" smtClean="0">
                <a:latin typeface="Exo" charset="0"/>
              </a:rPr>
              <a:t>are</a:t>
            </a:r>
          </a:p>
          <a:p>
            <a:endParaRPr lang="en-IN" dirty="0">
              <a:latin typeface="Exo" charset="0"/>
            </a:endParaRPr>
          </a:p>
          <a:p>
            <a:pPr marL="285750" indent="-285750">
              <a:lnSpc>
                <a:spcPct val="150000"/>
              </a:lnSpc>
              <a:buFont typeface="Wingdings" pitchFamily="2" charset="2"/>
              <a:buChar char="Ø"/>
            </a:pPr>
            <a:r>
              <a:rPr lang="en-IN" dirty="0" smtClean="0">
                <a:latin typeface="Exo" charset="0"/>
              </a:rPr>
              <a:t> Admin module(receptionist)</a:t>
            </a:r>
          </a:p>
          <a:p>
            <a:pPr marL="285750" indent="-285750">
              <a:lnSpc>
                <a:spcPct val="150000"/>
              </a:lnSpc>
              <a:buFont typeface="Wingdings" pitchFamily="2" charset="2"/>
              <a:buChar char="Ø"/>
            </a:pPr>
            <a:endParaRPr lang="en-IN" dirty="0" smtClean="0">
              <a:latin typeface="Exo" charset="0"/>
            </a:endParaRPr>
          </a:p>
          <a:p>
            <a:pPr marL="285750" indent="-285750">
              <a:buFont typeface="Wingdings" pitchFamily="2" charset="2"/>
              <a:buChar char="Ø"/>
            </a:pPr>
            <a:r>
              <a:rPr lang="en-IN" dirty="0" smtClean="0">
                <a:latin typeface="Exo" charset="0"/>
              </a:rPr>
              <a:t>User module(patient)</a:t>
            </a:r>
          </a:p>
          <a:p>
            <a:endParaRPr lang="en-IN" dirty="0" smtClean="0">
              <a:latin typeface="Exo" charset="0"/>
            </a:endParaRPr>
          </a:p>
          <a:p>
            <a:pPr marL="285750" indent="-285750">
              <a:buFont typeface="Wingdings" pitchFamily="2" charset="2"/>
              <a:buChar char="Ø"/>
            </a:pPr>
            <a:r>
              <a:rPr lang="en-IN" dirty="0" smtClean="0">
                <a:latin typeface="Exo" charset="0"/>
              </a:rPr>
              <a:t>Doctor module</a:t>
            </a:r>
            <a:endParaRPr lang="en-IN" dirty="0">
              <a:latin typeface="Exo" charset="0"/>
            </a:endParaRPr>
          </a:p>
          <a:p>
            <a:pPr marL="285750" indent="-285750">
              <a:buFont typeface="Arial" pitchFamily="34" charset="0"/>
              <a:buChar char="•"/>
            </a:pPr>
            <a:endParaRPr lang="en-IN" sz="1600" dirty="0">
              <a:latin typeface="Exo" charset="0"/>
            </a:endParaRPr>
          </a:p>
          <a:p>
            <a:pPr marL="285750" indent="-285750">
              <a:buFont typeface="Arial" pitchFamily="34" charset="0"/>
              <a:buChar char="•"/>
            </a:pPr>
            <a:endParaRPr lang="en-IN" sz="1600" dirty="0">
              <a:latin typeface="Exo" charset="0"/>
            </a:endParaRPr>
          </a:p>
          <a:p>
            <a:r>
              <a:rPr lang="en-IN" sz="1600" dirty="0">
                <a:latin typeface="Exo" charset="0"/>
              </a:rPr>
              <a:t> </a:t>
            </a:r>
          </a:p>
        </p:txBody>
      </p:sp>
      <p:pic>
        <p:nvPicPr>
          <p:cNvPr id="6" name="Google Shape;493;p59"/>
          <p:cNvPicPr preferRelativeResize="0"/>
          <p:nvPr/>
        </p:nvPicPr>
        <p:blipFill>
          <a:blip r:embed="rId4">
            <a:alphaModFix/>
          </a:blip>
          <a:stretch>
            <a:fillRect/>
          </a:stretch>
        </p:blipFill>
        <p:spPr>
          <a:xfrm>
            <a:off x="4180200" y="199336"/>
            <a:ext cx="4963800" cy="4963800"/>
          </a:xfrm>
          <a:prstGeom prst="rect">
            <a:avLst/>
          </a:prstGeom>
          <a:noFill/>
          <a:ln>
            <a:noFill/>
          </a:ln>
        </p:spPr>
      </p:pic>
      <p:sp>
        <p:nvSpPr>
          <p:cNvPr id="7" name="Google Shape;503;p60"/>
          <p:cNvSpPr/>
          <p:nvPr/>
        </p:nvSpPr>
        <p:spPr>
          <a:xfrm>
            <a:off x="774701" y="333571"/>
            <a:ext cx="3313015" cy="7002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4"/>
          <p:cNvPicPr preferRelativeResize="0"/>
          <p:nvPr/>
        </p:nvPicPr>
        <p:blipFill rotWithShape="1">
          <a:blip r:embed="rId3">
            <a:alphaModFix/>
          </a:blip>
          <a:srcRect l="42259" t="36966" r="23813" b="23022"/>
          <a:stretch/>
        </p:blipFill>
        <p:spPr>
          <a:xfrm>
            <a:off x="6840673" y="4100207"/>
            <a:ext cx="949054" cy="1043293"/>
          </a:xfrm>
          <a:prstGeom prst="rect">
            <a:avLst/>
          </a:prstGeom>
          <a:noFill/>
          <a:ln>
            <a:noFill/>
          </a:ln>
        </p:spPr>
      </p:pic>
      <p:pic>
        <p:nvPicPr>
          <p:cNvPr id="356" name="Google Shape;356;p54"/>
          <p:cNvPicPr preferRelativeResize="0"/>
          <p:nvPr/>
        </p:nvPicPr>
        <p:blipFill rotWithShape="1">
          <a:blip r:embed="rId3">
            <a:alphaModFix/>
          </a:blip>
          <a:srcRect l="10117" t="20845" r="55955" b="39142"/>
          <a:stretch/>
        </p:blipFill>
        <p:spPr>
          <a:xfrm rot="-5400000">
            <a:off x="22346" y="4286894"/>
            <a:ext cx="853895" cy="898588"/>
          </a:xfrm>
          <a:prstGeom prst="rect">
            <a:avLst/>
          </a:prstGeom>
          <a:noFill/>
          <a:ln>
            <a:noFill/>
          </a:ln>
        </p:spPr>
      </p:pic>
      <p:sp>
        <p:nvSpPr>
          <p:cNvPr id="358" name="Google Shape;358;p54"/>
          <p:cNvSpPr txBox="1">
            <a:spLocks noGrp="1"/>
          </p:cNvSpPr>
          <p:nvPr>
            <p:ph type="title"/>
          </p:nvPr>
        </p:nvSpPr>
        <p:spPr>
          <a:xfrm>
            <a:off x="-1109880" y="428299"/>
            <a:ext cx="7704000" cy="572700"/>
          </a:xfrm>
          <a:prstGeom prst="rect">
            <a:avLst/>
          </a:prstGeom>
        </p:spPr>
        <p:txBody>
          <a:bodyPr spcFirstLastPara="1" wrap="square" lIns="91425" tIns="91425" rIns="91425" bIns="91425" anchor="ctr" anchorCtr="0">
            <a:noAutofit/>
          </a:bodyPr>
          <a:lstStyle/>
          <a:p>
            <a:pPr lvl="0"/>
            <a:r>
              <a:rPr lang="en-IN" dirty="0" smtClean="0"/>
              <a:t>Admin</a:t>
            </a:r>
            <a:r>
              <a:rPr lang="en-IN" dirty="0"/>
              <a:t> </a:t>
            </a:r>
            <a:r>
              <a:rPr lang="en-IN" dirty="0" smtClean="0"/>
              <a:t>Module</a:t>
            </a:r>
            <a:endParaRPr dirty="0"/>
          </a:p>
        </p:txBody>
      </p:sp>
      <p:sp>
        <p:nvSpPr>
          <p:cNvPr id="4" name="Rectangle 3"/>
          <p:cNvSpPr/>
          <p:nvPr/>
        </p:nvSpPr>
        <p:spPr>
          <a:xfrm>
            <a:off x="677825" y="1679677"/>
            <a:ext cx="4871591" cy="2200602"/>
          </a:xfrm>
          <a:prstGeom prst="rect">
            <a:avLst/>
          </a:prstGeom>
        </p:spPr>
        <p:txBody>
          <a:bodyPr wrap="square">
            <a:spAutoFit/>
          </a:bodyPr>
          <a:lstStyle/>
          <a:p>
            <a:pPr marL="285750" indent="-285750">
              <a:lnSpc>
                <a:spcPct val="150000"/>
              </a:lnSpc>
              <a:buFont typeface="Wingdings" pitchFamily="2" charset="2"/>
              <a:buChar char="Ø"/>
            </a:pPr>
            <a:r>
              <a:rPr lang="en-US" dirty="0" smtClean="0">
                <a:latin typeface="Exo" charset="0"/>
              </a:rPr>
              <a:t>Doctor </a:t>
            </a:r>
            <a:r>
              <a:rPr lang="en-US" dirty="0">
                <a:latin typeface="Exo" charset="0"/>
              </a:rPr>
              <a:t>visit </a:t>
            </a:r>
            <a:r>
              <a:rPr lang="en-US" dirty="0" smtClean="0">
                <a:latin typeface="Exo" charset="0"/>
              </a:rPr>
              <a:t>schedule</a:t>
            </a:r>
          </a:p>
          <a:p>
            <a:pPr marL="285750" indent="-285750">
              <a:lnSpc>
                <a:spcPct val="150000"/>
              </a:lnSpc>
              <a:buFont typeface="Wingdings" pitchFamily="2" charset="2"/>
              <a:buChar char="Ø"/>
            </a:pPr>
            <a:r>
              <a:rPr lang="en-US" dirty="0" smtClean="0">
                <a:latin typeface="Exo" charset="0"/>
              </a:rPr>
              <a:t>Doctor </a:t>
            </a:r>
            <a:r>
              <a:rPr lang="en-US" dirty="0">
                <a:latin typeface="Exo" charset="0"/>
              </a:rPr>
              <a:t>Appointment </a:t>
            </a:r>
            <a:r>
              <a:rPr lang="en-US" dirty="0" smtClean="0">
                <a:latin typeface="Exo" charset="0"/>
              </a:rPr>
              <a:t>Scheduling</a:t>
            </a:r>
          </a:p>
          <a:p>
            <a:pPr marL="285750" indent="-285750">
              <a:lnSpc>
                <a:spcPct val="150000"/>
              </a:lnSpc>
              <a:buFont typeface="Wingdings" pitchFamily="2" charset="2"/>
              <a:buChar char="Ø"/>
            </a:pPr>
            <a:r>
              <a:rPr lang="en-US" dirty="0" smtClean="0">
                <a:latin typeface="Exo" charset="0"/>
              </a:rPr>
              <a:t>Enquiry </a:t>
            </a:r>
            <a:r>
              <a:rPr lang="en-US" dirty="0">
                <a:latin typeface="Exo" charset="0"/>
              </a:rPr>
              <a:t>of </a:t>
            </a:r>
            <a:r>
              <a:rPr lang="en-US" dirty="0" smtClean="0">
                <a:latin typeface="Exo" charset="0"/>
              </a:rPr>
              <a:t>Patient </a:t>
            </a:r>
          </a:p>
          <a:p>
            <a:pPr marL="285750" indent="-285750">
              <a:lnSpc>
                <a:spcPct val="150000"/>
              </a:lnSpc>
              <a:buFont typeface="Wingdings" pitchFamily="2" charset="2"/>
              <a:buChar char="Ø"/>
            </a:pPr>
            <a:r>
              <a:rPr lang="en-US" dirty="0" smtClean="0">
                <a:latin typeface="Exo" charset="0"/>
              </a:rPr>
              <a:t>Find </a:t>
            </a:r>
            <a:r>
              <a:rPr lang="en-US" dirty="0">
                <a:latin typeface="Exo" charset="0"/>
              </a:rPr>
              <a:t>History of Patient Enquired</a:t>
            </a:r>
            <a:r>
              <a:rPr lang="en-US" dirty="0" smtClean="0">
                <a:latin typeface="Exo" charset="0"/>
              </a:rPr>
              <a:t>.</a:t>
            </a:r>
          </a:p>
          <a:p>
            <a:pPr marL="285750" indent="-285750">
              <a:lnSpc>
                <a:spcPct val="150000"/>
              </a:lnSpc>
              <a:buFont typeface="Wingdings" pitchFamily="2" charset="2"/>
              <a:buChar char="Ø"/>
            </a:pPr>
            <a:r>
              <a:rPr lang="en-US" dirty="0" smtClean="0">
                <a:latin typeface="Exo" charset="0"/>
              </a:rPr>
              <a:t> </a:t>
            </a:r>
            <a:r>
              <a:rPr lang="en-US" dirty="0">
                <a:latin typeface="Exo" charset="0"/>
              </a:rPr>
              <a:t>New Patient Registration</a:t>
            </a:r>
            <a:endParaRPr lang="en-IN" dirty="0">
              <a:latin typeface="Exo" charset="0"/>
            </a:endParaRPr>
          </a:p>
          <a:p>
            <a:pPr marL="285750" indent="-285750">
              <a:buFont typeface="Arial" pitchFamily="34" charset="0"/>
              <a:buChar char="•"/>
            </a:pPr>
            <a:endParaRPr lang="en-IN" sz="1600" dirty="0">
              <a:latin typeface="Exo" charset="0"/>
            </a:endParaRPr>
          </a:p>
          <a:p>
            <a:r>
              <a:rPr lang="en-IN" sz="1600" dirty="0">
                <a:latin typeface="Exo" charset="0"/>
              </a:rPr>
              <a:t> </a:t>
            </a:r>
          </a:p>
        </p:txBody>
      </p:sp>
      <p:sp>
        <p:nvSpPr>
          <p:cNvPr id="7" name="Google Shape;503;p60"/>
          <p:cNvSpPr/>
          <p:nvPr/>
        </p:nvSpPr>
        <p:spPr>
          <a:xfrm>
            <a:off x="774701" y="333571"/>
            <a:ext cx="3944444" cy="7002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37;p30"/>
          <p:cNvGrpSpPr/>
          <p:nvPr/>
        </p:nvGrpSpPr>
        <p:grpSpPr>
          <a:xfrm>
            <a:off x="5412946" y="1362207"/>
            <a:ext cx="3416707" cy="3151801"/>
            <a:chOff x="1356900" y="-49399"/>
            <a:chExt cx="6107806" cy="5634251"/>
          </a:xfrm>
        </p:grpSpPr>
        <p:sp>
          <p:nvSpPr>
            <p:cNvPr id="9" name="Google Shape;738;p30"/>
            <p:cNvSpPr/>
            <p:nvPr/>
          </p:nvSpPr>
          <p:spPr>
            <a:xfrm>
              <a:off x="4038998" y="-49399"/>
              <a:ext cx="1273839" cy="1857852"/>
            </a:xfrm>
            <a:custGeom>
              <a:avLst/>
              <a:gdLst/>
              <a:ahLst/>
              <a:cxnLst/>
              <a:rect l="l" t="t" r="r" b="b"/>
              <a:pathLst>
                <a:path w="34821" h="50379" extrusionOk="0">
                  <a:moveTo>
                    <a:pt x="16152" y="1"/>
                  </a:moveTo>
                  <a:cubicBezTo>
                    <a:pt x="10264" y="1"/>
                    <a:pt x="2897" y="4092"/>
                    <a:pt x="2682" y="18294"/>
                  </a:cubicBezTo>
                  <a:cubicBezTo>
                    <a:pt x="2387" y="39842"/>
                    <a:pt x="1995" y="44257"/>
                    <a:pt x="0" y="49685"/>
                  </a:cubicBezTo>
                  <a:cubicBezTo>
                    <a:pt x="13303" y="50304"/>
                    <a:pt x="25967" y="50379"/>
                    <a:pt x="31325" y="50379"/>
                  </a:cubicBezTo>
                  <a:cubicBezTo>
                    <a:pt x="33040" y="50379"/>
                    <a:pt x="34007" y="50371"/>
                    <a:pt x="34007" y="50371"/>
                  </a:cubicBezTo>
                  <a:cubicBezTo>
                    <a:pt x="34007" y="50371"/>
                    <a:pt x="31947" y="40039"/>
                    <a:pt x="31554" y="31635"/>
                  </a:cubicBezTo>
                  <a:cubicBezTo>
                    <a:pt x="31489" y="30523"/>
                    <a:pt x="31522" y="29444"/>
                    <a:pt x="31652" y="28365"/>
                  </a:cubicBezTo>
                  <a:cubicBezTo>
                    <a:pt x="32722" y="19256"/>
                    <a:pt x="34820" y="2465"/>
                    <a:pt x="23225" y="2465"/>
                  </a:cubicBezTo>
                  <a:cubicBezTo>
                    <a:pt x="23125" y="2465"/>
                    <a:pt x="23024" y="2466"/>
                    <a:pt x="22922" y="2468"/>
                  </a:cubicBezTo>
                  <a:cubicBezTo>
                    <a:pt x="21871" y="1105"/>
                    <a:pt x="19211" y="1"/>
                    <a:pt x="16152" y="1"/>
                  </a:cubicBezTo>
                  <a:close/>
                </a:path>
              </a:pathLst>
            </a:cu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9;p30"/>
            <p:cNvSpPr/>
            <p:nvPr/>
          </p:nvSpPr>
          <p:spPr>
            <a:xfrm>
              <a:off x="4053339" y="1498255"/>
              <a:ext cx="1212966" cy="1515776"/>
            </a:xfrm>
            <a:custGeom>
              <a:avLst/>
              <a:gdLst/>
              <a:ahLst/>
              <a:cxnLst/>
              <a:rect l="l" t="t" r="r" b="b"/>
              <a:pathLst>
                <a:path w="33157" h="41103" extrusionOk="0">
                  <a:moveTo>
                    <a:pt x="11805" y="1"/>
                  </a:moveTo>
                  <a:lnTo>
                    <a:pt x="5690" y="2617"/>
                  </a:lnTo>
                  <a:cubicBezTo>
                    <a:pt x="2224" y="4088"/>
                    <a:pt x="1" y="7489"/>
                    <a:pt x="1" y="11249"/>
                  </a:cubicBezTo>
                  <a:lnTo>
                    <a:pt x="1" y="41102"/>
                  </a:lnTo>
                  <a:lnTo>
                    <a:pt x="33157" y="40089"/>
                  </a:lnTo>
                  <a:lnTo>
                    <a:pt x="33157" y="11020"/>
                  </a:lnTo>
                  <a:cubicBezTo>
                    <a:pt x="33157" y="6900"/>
                    <a:pt x="30476" y="3271"/>
                    <a:pt x="26552" y="2061"/>
                  </a:cubicBezTo>
                  <a:lnTo>
                    <a:pt x="19881" y="1"/>
                  </a:ln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0;p30"/>
            <p:cNvSpPr/>
            <p:nvPr/>
          </p:nvSpPr>
          <p:spPr>
            <a:xfrm>
              <a:off x="4299767" y="1956499"/>
              <a:ext cx="720127" cy="37"/>
            </a:xfrm>
            <a:custGeom>
              <a:avLst/>
              <a:gdLst/>
              <a:ahLst/>
              <a:cxnLst/>
              <a:rect l="l" t="t" r="r" b="b"/>
              <a:pathLst>
                <a:path w="19685" h="1" fill="none" extrusionOk="0">
                  <a:moveTo>
                    <a:pt x="1" y="0"/>
                  </a:moveTo>
                  <a:lnTo>
                    <a:pt x="19685" y="0"/>
                  </a:lnTo>
                </a:path>
              </a:pathLst>
            </a:custGeom>
            <a:noFill/>
            <a:ln w="40875"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1;p30"/>
            <p:cNvSpPr/>
            <p:nvPr/>
          </p:nvSpPr>
          <p:spPr>
            <a:xfrm>
              <a:off x="4279426" y="2033647"/>
              <a:ext cx="721334" cy="37"/>
            </a:xfrm>
            <a:custGeom>
              <a:avLst/>
              <a:gdLst/>
              <a:ahLst/>
              <a:cxnLst/>
              <a:rect l="l" t="t" r="r" b="b"/>
              <a:pathLst>
                <a:path w="19718" h="1" fill="none" extrusionOk="0">
                  <a:moveTo>
                    <a:pt x="1" y="1"/>
                  </a:moveTo>
                  <a:lnTo>
                    <a:pt x="19718" y="1"/>
                  </a:lnTo>
                </a:path>
              </a:pathLst>
            </a:custGeom>
            <a:noFill/>
            <a:ln w="20425"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2;p30"/>
            <p:cNvSpPr/>
            <p:nvPr/>
          </p:nvSpPr>
          <p:spPr>
            <a:xfrm>
              <a:off x="4279426" y="2092726"/>
              <a:ext cx="721334" cy="37"/>
            </a:xfrm>
            <a:custGeom>
              <a:avLst/>
              <a:gdLst/>
              <a:ahLst/>
              <a:cxnLst/>
              <a:rect l="l" t="t" r="r" b="b"/>
              <a:pathLst>
                <a:path w="19718" h="1" fill="none" extrusionOk="0">
                  <a:moveTo>
                    <a:pt x="1" y="1"/>
                  </a:moveTo>
                  <a:lnTo>
                    <a:pt x="19718" y="1"/>
                  </a:lnTo>
                </a:path>
              </a:pathLst>
            </a:custGeom>
            <a:noFill/>
            <a:ln w="20425"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3;p30"/>
            <p:cNvSpPr/>
            <p:nvPr/>
          </p:nvSpPr>
          <p:spPr>
            <a:xfrm>
              <a:off x="4799793" y="1504303"/>
              <a:ext cx="478499" cy="1538640"/>
            </a:xfrm>
            <a:custGeom>
              <a:avLst/>
              <a:gdLst/>
              <a:ahLst/>
              <a:cxnLst/>
              <a:rect l="l" t="t" r="r" b="b"/>
              <a:pathLst>
                <a:path w="13080" h="41723" extrusionOk="0">
                  <a:moveTo>
                    <a:pt x="1" y="0"/>
                  </a:moveTo>
                  <a:cubicBezTo>
                    <a:pt x="1" y="0"/>
                    <a:pt x="2878" y="327"/>
                    <a:pt x="3140" y="8077"/>
                  </a:cubicBezTo>
                  <a:cubicBezTo>
                    <a:pt x="3368" y="15826"/>
                    <a:pt x="3140" y="41723"/>
                    <a:pt x="3140" y="41723"/>
                  </a:cubicBezTo>
                  <a:lnTo>
                    <a:pt x="12360" y="41723"/>
                  </a:lnTo>
                  <a:lnTo>
                    <a:pt x="13080" y="4840"/>
                  </a:lnTo>
                  <a:cubicBezTo>
                    <a:pt x="13080" y="4840"/>
                    <a:pt x="3074"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4;p30"/>
            <p:cNvSpPr/>
            <p:nvPr/>
          </p:nvSpPr>
          <p:spPr>
            <a:xfrm>
              <a:off x="4500794" y="1160638"/>
              <a:ext cx="321707" cy="459531"/>
            </a:xfrm>
            <a:custGeom>
              <a:avLst/>
              <a:gdLst/>
              <a:ahLst/>
              <a:cxnLst/>
              <a:rect l="l" t="t" r="r" b="b"/>
              <a:pathLst>
                <a:path w="8794" h="12461" extrusionOk="0">
                  <a:moveTo>
                    <a:pt x="686" y="0"/>
                  </a:moveTo>
                  <a:lnTo>
                    <a:pt x="97" y="9156"/>
                  </a:lnTo>
                  <a:cubicBezTo>
                    <a:pt x="1" y="10949"/>
                    <a:pt x="1442" y="12460"/>
                    <a:pt x="3252" y="12460"/>
                  </a:cubicBezTo>
                  <a:cubicBezTo>
                    <a:pt x="3290" y="12460"/>
                    <a:pt x="3329" y="12460"/>
                    <a:pt x="3367" y="12458"/>
                  </a:cubicBezTo>
                  <a:lnTo>
                    <a:pt x="5427" y="12458"/>
                  </a:lnTo>
                  <a:cubicBezTo>
                    <a:pt x="5466" y="12460"/>
                    <a:pt x="5505" y="12460"/>
                    <a:pt x="5544" y="12460"/>
                  </a:cubicBezTo>
                  <a:cubicBezTo>
                    <a:pt x="7353" y="12460"/>
                    <a:pt x="8793" y="10980"/>
                    <a:pt x="8729" y="9156"/>
                  </a:cubicBezTo>
                  <a:lnTo>
                    <a:pt x="8141" y="0"/>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5;p30"/>
            <p:cNvSpPr/>
            <p:nvPr/>
          </p:nvSpPr>
          <p:spPr>
            <a:xfrm>
              <a:off x="4516306" y="1160638"/>
              <a:ext cx="290685" cy="197811"/>
            </a:xfrm>
            <a:custGeom>
              <a:avLst/>
              <a:gdLst/>
              <a:ahLst/>
              <a:cxnLst/>
              <a:rect l="l" t="t" r="r" b="b"/>
              <a:pathLst>
                <a:path w="7946" h="5364" extrusionOk="0">
                  <a:moveTo>
                    <a:pt x="229" y="0"/>
                  </a:moveTo>
                  <a:lnTo>
                    <a:pt x="0" y="3793"/>
                  </a:lnTo>
                  <a:cubicBezTo>
                    <a:pt x="850" y="4284"/>
                    <a:pt x="1766" y="4742"/>
                    <a:pt x="2681" y="5134"/>
                  </a:cubicBezTo>
                  <a:cubicBezTo>
                    <a:pt x="3064" y="5290"/>
                    <a:pt x="3464" y="5364"/>
                    <a:pt x="3869" y="5364"/>
                  </a:cubicBezTo>
                  <a:cubicBezTo>
                    <a:pt x="4225" y="5364"/>
                    <a:pt x="4585" y="5307"/>
                    <a:pt x="4937" y="5199"/>
                  </a:cubicBezTo>
                  <a:cubicBezTo>
                    <a:pt x="5984" y="4840"/>
                    <a:pt x="6965" y="4349"/>
                    <a:pt x="7946" y="3793"/>
                  </a:cubicBezTo>
                  <a:lnTo>
                    <a:pt x="7684" y="0"/>
                  </a:lnTo>
                  <a:close/>
                </a:path>
              </a:pathLst>
            </a:custGeom>
            <a:solidFill>
              <a:srgbClr val="585858">
                <a:alpha val="1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6;p30"/>
            <p:cNvSpPr/>
            <p:nvPr/>
          </p:nvSpPr>
          <p:spPr>
            <a:xfrm>
              <a:off x="4159798" y="194290"/>
              <a:ext cx="969144" cy="1073725"/>
            </a:xfrm>
            <a:custGeom>
              <a:avLst/>
              <a:gdLst/>
              <a:ahLst/>
              <a:cxnLst/>
              <a:rect l="l" t="t" r="r" b="b"/>
              <a:pathLst>
                <a:path w="26492" h="29116" extrusionOk="0">
                  <a:moveTo>
                    <a:pt x="13184" y="0"/>
                  </a:moveTo>
                  <a:cubicBezTo>
                    <a:pt x="12564" y="0"/>
                    <a:pt x="11920" y="26"/>
                    <a:pt x="11249" y="79"/>
                  </a:cubicBezTo>
                  <a:cubicBezTo>
                    <a:pt x="1" y="994"/>
                    <a:pt x="1374" y="11784"/>
                    <a:pt x="1374" y="11784"/>
                  </a:cubicBezTo>
                  <a:cubicBezTo>
                    <a:pt x="1374" y="11784"/>
                    <a:pt x="99" y="23687"/>
                    <a:pt x="12851" y="28886"/>
                  </a:cubicBezTo>
                  <a:cubicBezTo>
                    <a:pt x="13216" y="29042"/>
                    <a:pt x="13618" y="29115"/>
                    <a:pt x="14022" y="29115"/>
                  </a:cubicBezTo>
                  <a:cubicBezTo>
                    <a:pt x="14379" y="29115"/>
                    <a:pt x="14738" y="29058"/>
                    <a:pt x="15075" y="28951"/>
                  </a:cubicBezTo>
                  <a:cubicBezTo>
                    <a:pt x="20241" y="27185"/>
                    <a:pt x="26061" y="21888"/>
                    <a:pt x="26061" y="13125"/>
                  </a:cubicBezTo>
                  <a:cubicBezTo>
                    <a:pt x="26492" y="6360"/>
                    <a:pt x="22961" y="0"/>
                    <a:pt x="13184" y="0"/>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7;p30"/>
            <p:cNvSpPr/>
            <p:nvPr/>
          </p:nvSpPr>
          <p:spPr>
            <a:xfrm>
              <a:off x="3468402" y="1498255"/>
              <a:ext cx="1031151" cy="1544688"/>
            </a:xfrm>
            <a:custGeom>
              <a:avLst/>
              <a:gdLst/>
              <a:ahLst/>
              <a:cxnLst/>
              <a:rect l="l" t="t" r="r" b="b"/>
              <a:pathLst>
                <a:path w="28187" h="41887" extrusionOk="0">
                  <a:moveTo>
                    <a:pt x="28186" y="1"/>
                  </a:moveTo>
                  <a:lnTo>
                    <a:pt x="28186" y="1"/>
                  </a:lnTo>
                  <a:cubicBezTo>
                    <a:pt x="24524" y="164"/>
                    <a:pt x="15892" y="4938"/>
                    <a:pt x="15892" y="4938"/>
                  </a:cubicBezTo>
                  <a:lnTo>
                    <a:pt x="15565" y="5069"/>
                  </a:lnTo>
                  <a:cubicBezTo>
                    <a:pt x="14584" y="5461"/>
                    <a:pt x="13799" y="6246"/>
                    <a:pt x="13407" y="7260"/>
                  </a:cubicBezTo>
                  <a:lnTo>
                    <a:pt x="0" y="40579"/>
                  </a:lnTo>
                  <a:lnTo>
                    <a:pt x="9581" y="40906"/>
                  </a:lnTo>
                  <a:lnTo>
                    <a:pt x="15924" y="23020"/>
                  </a:lnTo>
                  <a:lnTo>
                    <a:pt x="15990" y="41887"/>
                  </a:lnTo>
                  <a:lnTo>
                    <a:pt x="25243" y="41887"/>
                  </a:lnTo>
                  <a:cubicBezTo>
                    <a:pt x="25243" y="41887"/>
                    <a:pt x="24982" y="15990"/>
                    <a:pt x="25243" y="8241"/>
                  </a:cubicBezTo>
                  <a:cubicBezTo>
                    <a:pt x="25472" y="491"/>
                    <a:pt x="28186" y="1"/>
                    <a:pt x="28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8;p30"/>
            <p:cNvSpPr/>
            <p:nvPr/>
          </p:nvSpPr>
          <p:spPr>
            <a:xfrm>
              <a:off x="4900288" y="1535649"/>
              <a:ext cx="282307" cy="862196"/>
            </a:xfrm>
            <a:custGeom>
              <a:avLst/>
              <a:gdLst/>
              <a:ahLst/>
              <a:cxnLst/>
              <a:rect l="l" t="t" r="r" b="b"/>
              <a:pathLst>
                <a:path w="7717" h="23380" extrusionOk="0">
                  <a:moveTo>
                    <a:pt x="66" y="0"/>
                  </a:moveTo>
                  <a:lnTo>
                    <a:pt x="0" y="66"/>
                  </a:lnTo>
                  <a:cubicBezTo>
                    <a:pt x="589" y="556"/>
                    <a:pt x="1210" y="1047"/>
                    <a:pt x="1831" y="1537"/>
                  </a:cubicBezTo>
                  <a:cubicBezTo>
                    <a:pt x="2420" y="2028"/>
                    <a:pt x="3041" y="2518"/>
                    <a:pt x="3662" y="3009"/>
                  </a:cubicBezTo>
                  <a:cubicBezTo>
                    <a:pt x="4837" y="3929"/>
                    <a:pt x="6042" y="4849"/>
                    <a:pt x="7278" y="5740"/>
                  </a:cubicBezTo>
                  <a:lnTo>
                    <a:pt x="7278" y="5740"/>
                  </a:lnTo>
                  <a:lnTo>
                    <a:pt x="6344" y="7096"/>
                  </a:lnTo>
                  <a:cubicBezTo>
                    <a:pt x="6017" y="7586"/>
                    <a:pt x="5690" y="8044"/>
                    <a:pt x="5330" y="8535"/>
                  </a:cubicBezTo>
                  <a:cubicBezTo>
                    <a:pt x="5003" y="9025"/>
                    <a:pt x="4643" y="9483"/>
                    <a:pt x="4284" y="9973"/>
                  </a:cubicBezTo>
                  <a:cubicBezTo>
                    <a:pt x="3957" y="10431"/>
                    <a:pt x="3597" y="10922"/>
                    <a:pt x="3237" y="11379"/>
                  </a:cubicBezTo>
                  <a:lnTo>
                    <a:pt x="3107" y="11510"/>
                  </a:lnTo>
                  <a:lnTo>
                    <a:pt x="3303" y="11510"/>
                  </a:lnTo>
                  <a:cubicBezTo>
                    <a:pt x="4468" y="11630"/>
                    <a:pt x="5633" y="11722"/>
                    <a:pt x="6798" y="11812"/>
                  </a:cubicBezTo>
                  <a:lnTo>
                    <a:pt x="6798" y="11812"/>
                  </a:lnTo>
                  <a:cubicBezTo>
                    <a:pt x="6265" y="12670"/>
                    <a:pt x="5735" y="13529"/>
                    <a:pt x="5232" y="14388"/>
                  </a:cubicBezTo>
                  <a:cubicBezTo>
                    <a:pt x="4676" y="15336"/>
                    <a:pt x="4120" y="16284"/>
                    <a:pt x="3597" y="17265"/>
                  </a:cubicBezTo>
                  <a:cubicBezTo>
                    <a:pt x="3074" y="18246"/>
                    <a:pt x="2551" y="19227"/>
                    <a:pt x="2093" y="20241"/>
                  </a:cubicBezTo>
                  <a:cubicBezTo>
                    <a:pt x="1602" y="21254"/>
                    <a:pt x="1210" y="22300"/>
                    <a:pt x="916" y="23380"/>
                  </a:cubicBezTo>
                  <a:lnTo>
                    <a:pt x="981" y="23380"/>
                  </a:lnTo>
                  <a:cubicBezTo>
                    <a:pt x="1145" y="22856"/>
                    <a:pt x="1341" y="22333"/>
                    <a:pt x="1602" y="21843"/>
                  </a:cubicBezTo>
                  <a:cubicBezTo>
                    <a:pt x="1831" y="21352"/>
                    <a:pt x="2093" y="20862"/>
                    <a:pt x="2322" y="20371"/>
                  </a:cubicBezTo>
                  <a:cubicBezTo>
                    <a:pt x="2878" y="19390"/>
                    <a:pt x="3433" y="18409"/>
                    <a:pt x="3957" y="17461"/>
                  </a:cubicBezTo>
                  <a:cubicBezTo>
                    <a:pt x="4513" y="16513"/>
                    <a:pt x="5068" y="15565"/>
                    <a:pt x="5624" y="14616"/>
                  </a:cubicBezTo>
                  <a:cubicBezTo>
                    <a:pt x="6180" y="13635"/>
                    <a:pt x="6736" y="12687"/>
                    <a:pt x="7325" y="11739"/>
                  </a:cubicBezTo>
                  <a:lnTo>
                    <a:pt x="7488" y="11477"/>
                  </a:lnTo>
                  <a:lnTo>
                    <a:pt x="7194" y="11477"/>
                  </a:lnTo>
                  <a:cubicBezTo>
                    <a:pt x="5987" y="11416"/>
                    <a:pt x="4752" y="11383"/>
                    <a:pt x="3542" y="11324"/>
                  </a:cubicBezTo>
                  <a:lnTo>
                    <a:pt x="3542" y="11324"/>
                  </a:lnTo>
                  <a:cubicBezTo>
                    <a:pt x="3833" y="10911"/>
                    <a:pt x="4127" y="10475"/>
                    <a:pt x="4447" y="10039"/>
                  </a:cubicBezTo>
                  <a:cubicBezTo>
                    <a:pt x="4774" y="9548"/>
                    <a:pt x="5134" y="9090"/>
                    <a:pt x="5493" y="8600"/>
                  </a:cubicBezTo>
                  <a:cubicBezTo>
                    <a:pt x="5820" y="8142"/>
                    <a:pt x="6180" y="7652"/>
                    <a:pt x="6540" y="7194"/>
                  </a:cubicBezTo>
                  <a:lnTo>
                    <a:pt x="7619" y="5788"/>
                  </a:lnTo>
                  <a:lnTo>
                    <a:pt x="7717" y="5657"/>
                  </a:lnTo>
                  <a:lnTo>
                    <a:pt x="7586" y="5592"/>
                  </a:lnTo>
                  <a:cubicBezTo>
                    <a:pt x="6376" y="4578"/>
                    <a:pt x="5134" y="3630"/>
                    <a:pt x="3891" y="2714"/>
                  </a:cubicBezTo>
                  <a:cubicBezTo>
                    <a:pt x="3270" y="2257"/>
                    <a:pt x="2616" y="1799"/>
                    <a:pt x="1995" y="1341"/>
                  </a:cubicBezTo>
                  <a:cubicBezTo>
                    <a:pt x="1373" y="883"/>
                    <a:pt x="720" y="458"/>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9;p30"/>
            <p:cNvSpPr/>
            <p:nvPr/>
          </p:nvSpPr>
          <p:spPr>
            <a:xfrm>
              <a:off x="4141872" y="1534432"/>
              <a:ext cx="279929" cy="862196"/>
            </a:xfrm>
            <a:custGeom>
              <a:avLst/>
              <a:gdLst/>
              <a:ahLst/>
              <a:cxnLst/>
              <a:rect l="l" t="t" r="r" b="b"/>
              <a:pathLst>
                <a:path w="7652" h="23380" extrusionOk="0">
                  <a:moveTo>
                    <a:pt x="7652" y="1"/>
                  </a:moveTo>
                  <a:cubicBezTo>
                    <a:pt x="6998" y="458"/>
                    <a:pt x="6344" y="884"/>
                    <a:pt x="5723" y="1341"/>
                  </a:cubicBezTo>
                  <a:cubicBezTo>
                    <a:pt x="5101" y="1799"/>
                    <a:pt x="4447" y="2257"/>
                    <a:pt x="3826" y="2715"/>
                  </a:cubicBezTo>
                  <a:cubicBezTo>
                    <a:pt x="2551" y="3663"/>
                    <a:pt x="1341" y="4611"/>
                    <a:pt x="99" y="5592"/>
                  </a:cubicBezTo>
                  <a:lnTo>
                    <a:pt x="0" y="5657"/>
                  </a:lnTo>
                  <a:lnTo>
                    <a:pt x="99" y="5788"/>
                  </a:lnTo>
                  <a:lnTo>
                    <a:pt x="1112" y="7162"/>
                  </a:lnTo>
                  <a:cubicBezTo>
                    <a:pt x="1472" y="7652"/>
                    <a:pt x="1832" y="8110"/>
                    <a:pt x="2191" y="8600"/>
                  </a:cubicBezTo>
                  <a:cubicBezTo>
                    <a:pt x="2551" y="9058"/>
                    <a:pt x="2878" y="9549"/>
                    <a:pt x="3205" y="10039"/>
                  </a:cubicBezTo>
                  <a:cubicBezTo>
                    <a:pt x="3526" y="10447"/>
                    <a:pt x="3821" y="10882"/>
                    <a:pt x="4136" y="11319"/>
                  </a:cubicBezTo>
                  <a:lnTo>
                    <a:pt x="4136" y="11319"/>
                  </a:lnTo>
                  <a:cubicBezTo>
                    <a:pt x="2921" y="11353"/>
                    <a:pt x="1706" y="11415"/>
                    <a:pt x="491" y="11478"/>
                  </a:cubicBezTo>
                  <a:lnTo>
                    <a:pt x="164" y="11478"/>
                  </a:lnTo>
                  <a:lnTo>
                    <a:pt x="327" y="11739"/>
                  </a:lnTo>
                  <a:cubicBezTo>
                    <a:pt x="916" y="12688"/>
                    <a:pt x="1472" y="13668"/>
                    <a:pt x="2028" y="14584"/>
                  </a:cubicBezTo>
                  <a:cubicBezTo>
                    <a:pt x="2584" y="15532"/>
                    <a:pt x="3107" y="16513"/>
                    <a:pt x="3695" y="17461"/>
                  </a:cubicBezTo>
                  <a:cubicBezTo>
                    <a:pt x="4284" y="18410"/>
                    <a:pt x="4807" y="19391"/>
                    <a:pt x="5330" y="20372"/>
                  </a:cubicBezTo>
                  <a:cubicBezTo>
                    <a:pt x="5592" y="20829"/>
                    <a:pt x="5853" y="21320"/>
                    <a:pt x="6082" y="21843"/>
                  </a:cubicBezTo>
                  <a:cubicBezTo>
                    <a:pt x="6311" y="22333"/>
                    <a:pt x="6507" y="22824"/>
                    <a:pt x="6671" y="23380"/>
                  </a:cubicBezTo>
                  <a:lnTo>
                    <a:pt x="6736" y="23380"/>
                  </a:lnTo>
                  <a:cubicBezTo>
                    <a:pt x="6442" y="22301"/>
                    <a:pt x="6082" y="21222"/>
                    <a:pt x="5559" y="20241"/>
                  </a:cubicBezTo>
                  <a:cubicBezTo>
                    <a:pt x="5101" y="19227"/>
                    <a:pt x="4578" y="18246"/>
                    <a:pt x="4055" y="17265"/>
                  </a:cubicBezTo>
                  <a:cubicBezTo>
                    <a:pt x="3532" y="16284"/>
                    <a:pt x="3009" y="15336"/>
                    <a:pt x="2420" y="14388"/>
                  </a:cubicBezTo>
                  <a:cubicBezTo>
                    <a:pt x="1917" y="13529"/>
                    <a:pt x="1387" y="12671"/>
                    <a:pt x="854" y="11812"/>
                  </a:cubicBezTo>
                  <a:lnTo>
                    <a:pt x="854" y="11812"/>
                  </a:lnTo>
                  <a:cubicBezTo>
                    <a:pt x="2019" y="11722"/>
                    <a:pt x="3184" y="11630"/>
                    <a:pt x="4349" y="11510"/>
                  </a:cubicBezTo>
                  <a:lnTo>
                    <a:pt x="4546" y="11510"/>
                  </a:lnTo>
                  <a:lnTo>
                    <a:pt x="4447" y="11380"/>
                  </a:lnTo>
                  <a:cubicBezTo>
                    <a:pt x="4088" y="10889"/>
                    <a:pt x="3728" y="10431"/>
                    <a:pt x="3368" y="9941"/>
                  </a:cubicBezTo>
                  <a:cubicBezTo>
                    <a:pt x="3009" y="9483"/>
                    <a:pt x="2649" y="9025"/>
                    <a:pt x="2322" y="8535"/>
                  </a:cubicBezTo>
                  <a:cubicBezTo>
                    <a:pt x="1995" y="8044"/>
                    <a:pt x="1635" y="7554"/>
                    <a:pt x="1308" y="7063"/>
                  </a:cubicBezTo>
                  <a:lnTo>
                    <a:pt x="376" y="5741"/>
                  </a:lnTo>
                  <a:lnTo>
                    <a:pt x="376" y="5741"/>
                  </a:lnTo>
                  <a:cubicBezTo>
                    <a:pt x="1641" y="4850"/>
                    <a:pt x="2816" y="3929"/>
                    <a:pt x="4022" y="3009"/>
                  </a:cubicBezTo>
                  <a:cubicBezTo>
                    <a:pt x="4611" y="2518"/>
                    <a:pt x="5232" y="2028"/>
                    <a:pt x="5853" y="1538"/>
                  </a:cubicBezTo>
                  <a:cubicBezTo>
                    <a:pt x="6442" y="1047"/>
                    <a:pt x="7063" y="557"/>
                    <a:pt x="7652" y="66"/>
                  </a:cubicBezTo>
                  <a:lnTo>
                    <a:pt x="76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0;p30"/>
            <p:cNvSpPr/>
            <p:nvPr/>
          </p:nvSpPr>
          <p:spPr>
            <a:xfrm>
              <a:off x="4871570" y="2210735"/>
              <a:ext cx="375629" cy="569352"/>
            </a:xfrm>
            <a:custGeom>
              <a:avLst/>
              <a:gdLst/>
              <a:ahLst/>
              <a:cxnLst/>
              <a:rect l="l" t="t" r="r" b="b"/>
              <a:pathLst>
                <a:path w="10268" h="15439" extrusionOk="0">
                  <a:moveTo>
                    <a:pt x="3798" y="0"/>
                  </a:moveTo>
                  <a:cubicBezTo>
                    <a:pt x="3028" y="0"/>
                    <a:pt x="2182" y="2385"/>
                    <a:pt x="3074" y="4583"/>
                  </a:cubicBezTo>
                  <a:cubicBezTo>
                    <a:pt x="2126" y="7362"/>
                    <a:pt x="1014" y="10338"/>
                    <a:pt x="327" y="12104"/>
                  </a:cubicBezTo>
                  <a:cubicBezTo>
                    <a:pt x="0" y="12954"/>
                    <a:pt x="524" y="13902"/>
                    <a:pt x="1439" y="14033"/>
                  </a:cubicBezTo>
                  <a:lnTo>
                    <a:pt x="10268" y="15439"/>
                  </a:lnTo>
                  <a:lnTo>
                    <a:pt x="10268" y="10076"/>
                  </a:lnTo>
                  <a:lnTo>
                    <a:pt x="3041" y="10436"/>
                  </a:lnTo>
                  <a:lnTo>
                    <a:pt x="3041" y="10436"/>
                  </a:lnTo>
                  <a:lnTo>
                    <a:pt x="4676" y="5826"/>
                  </a:lnTo>
                  <a:cubicBezTo>
                    <a:pt x="4676" y="5826"/>
                    <a:pt x="3761" y="1771"/>
                    <a:pt x="3859" y="5"/>
                  </a:cubicBezTo>
                  <a:cubicBezTo>
                    <a:pt x="3839" y="2"/>
                    <a:pt x="3818" y="0"/>
                    <a:pt x="3798" y="0"/>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1;p30"/>
            <p:cNvSpPr/>
            <p:nvPr/>
          </p:nvSpPr>
          <p:spPr>
            <a:xfrm>
              <a:off x="5012710" y="1647794"/>
              <a:ext cx="851824" cy="1214376"/>
            </a:xfrm>
            <a:custGeom>
              <a:avLst/>
              <a:gdLst/>
              <a:ahLst/>
              <a:cxnLst/>
              <a:rect l="l" t="t" r="r" b="b"/>
              <a:pathLst>
                <a:path w="23285" h="32930" extrusionOk="0">
                  <a:moveTo>
                    <a:pt x="5200" y="0"/>
                  </a:moveTo>
                  <a:lnTo>
                    <a:pt x="5265" y="15270"/>
                  </a:lnTo>
                  <a:lnTo>
                    <a:pt x="10693" y="23118"/>
                  </a:lnTo>
                  <a:cubicBezTo>
                    <a:pt x="10922" y="23445"/>
                    <a:pt x="10693" y="23935"/>
                    <a:pt x="10268" y="23968"/>
                  </a:cubicBezTo>
                  <a:lnTo>
                    <a:pt x="1" y="24884"/>
                  </a:lnTo>
                  <a:lnTo>
                    <a:pt x="1" y="32404"/>
                  </a:lnTo>
                  <a:lnTo>
                    <a:pt x="15598" y="32927"/>
                  </a:lnTo>
                  <a:cubicBezTo>
                    <a:pt x="15658" y="32929"/>
                    <a:pt x="15717" y="32930"/>
                    <a:pt x="15776" y="32930"/>
                  </a:cubicBezTo>
                  <a:cubicBezTo>
                    <a:pt x="20382" y="32930"/>
                    <a:pt x="23284" y="27938"/>
                    <a:pt x="20928" y="23935"/>
                  </a:cubicBezTo>
                  <a:lnTo>
                    <a:pt x="7260" y="949"/>
                  </a:lnTo>
                  <a:lnTo>
                    <a:pt x="52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2;p30"/>
            <p:cNvSpPr/>
            <p:nvPr/>
          </p:nvSpPr>
          <p:spPr>
            <a:xfrm>
              <a:off x="4863193" y="2440410"/>
              <a:ext cx="87359" cy="119041"/>
            </a:xfrm>
            <a:custGeom>
              <a:avLst/>
              <a:gdLst/>
              <a:ahLst/>
              <a:cxnLst/>
              <a:rect l="l" t="t" r="r" b="b"/>
              <a:pathLst>
                <a:path w="2388" h="3228" extrusionOk="0">
                  <a:moveTo>
                    <a:pt x="330" y="0"/>
                  </a:moveTo>
                  <a:cubicBezTo>
                    <a:pt x="130" y="0"/>
                    <a:pt x="1" y="23"/>
                    <a:pt x="1" y="23"/>
                  </a:cubicBezTo>
                  <a:cubicBezTo>
                    <a:pt x="654" y="284"/>
                    <a:pt x="1537" y="3227"/>
                    <a:pt x="1537" y="3227"/>
                  </a:cubicBezTo>
                  <a:cubicBezTo>
                    <a:pt x="1864" y="2867"/>
                    <a:pt x="2126" y="2508"/>
                    <a:pt x="2387" y="2115"/>
                  </a:cubicBezTo>
                  <a:cubicBezTo>
                    <a:pt x="2288" y="227"/>
                    <a:pt x="961"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3;p30"/>
            <p:cNvSpPr/>
            <p:nvPr/>
          </p:nvSpPr>
          <p:spPr>
            <a:xfrm>
              <a:off x="4161005" y="124812"/>
              <a:ext cx="984508" cy="704250"/>
            </a:xfrm>
            <a:custGeom>
              <a:avLst/>
              <a:gdLst/>
              <a:ahLst/>
              <a:cxnLst/>
              <a:rect l="l" t="t" r="r" b="b"/>
              <a:pathLst>
                <a:path w="26912" h="19097" extrusionOk="0">
                  <a:moveTo>
                    <a:pt x="12361" y="1"/>
                  </a:moveTo>
                  <a:lnTo>
                    <a:pt x="5461" y="1897"/>
                  </a:lnTo>
                  <a:lnTo>
                    <a:pt x="1963" y="5036"/>
                  </a:lnTo>
                  <a:lnTo>
                    <a:pt x="393" y="12753"/>
                  </a:lnTo>
                  <a:lnTo>
                    <a:pt x="655" y="19096"/>
                  </a:lnTo>
                  <a:lnTo>
                    <a:pt x="2028" y="18737"/>
                  </a:lnTo>
                  <a:lnTo>
                    <a:pt x="1832" y="18737"/>
                  </a:lnTo>
                  <a:cubicBezTo>
                    <a:pt x="1832" y="18737"/>
                    <a:pt x="1" y="15565"/>
                    <a:pt x="5821" y="13276"/>
                  </a:cubicBezTo>
                  <a:cubicBezTo>
                    <a:pt x="11674" y="10955"/>
                    <a:pt x="17887" y="7456"/>
                    <a:pt x="19096" y="3205"/>
                  </a:cubicBezTo>
                  <a:cubicBezTo>
                    <a:pt x="19620" y="7390"/>
                    <a:pt x="22007" y="9614"/>
                    <a:pt x="23216" y="11608"/>
                  </a:cubicBezTo>
                  <a:cubicBezTo>
                    <a:pt x="24426" y="13570"/>
                    <a:pt x="24917" y="17363"/>
                    <a:pt x="24917" y="17363"/>
                  </a:cubicBezTo>
                  <a:cubicBezTo>
                    <a:pt x="24917" y="17363"/>
                    <a:pt x="26911" y="16775"/>
                    <a:pt x="26911" y="16644"/>
                  </a:cubicBezTo>
                  <a:cubicBezTo>
                    <a:pt x="26911" y="16480"/>
                    <a:pt x="26454" y="6148"/>
                    <a:pt x="26454" y="6148"/>
                  </a:cubicBezTo>
                  <a:lnTo>
                    <a:pt x="20274" y="1112"/>
                  </a:lnTo>
                  <a:lnTo>
                    <a:pt x="12361" y="1"/>
                  </a:lnTo>
                  <a:close/>
                </a:path>
              </a:pathLst>
            </a:cu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4;p30"/>
            <p:cNvSpPr/>
            <p:nvPr/>
          </p:nvSpPr>
          <p:spPr>
            <a:xfrm>
              <a:off x="4713675" y="2127723"/>
              <a:ext cx="263175" cy="313533"/>
            </a:xfrm>
            <a:custGeom>
              <a:avLst/>
              <a:gdLst/>
              <a:ahLst/>
              <a:cxnLst/>
              <a:rect l="l" t="t" r="r" b="b"/>
              <a:pathLst>
                <a:path w="7194" h="8502" extrusionOk="0">
                  <a:moveTo>
                    <a:pt x="1962" y="0"/>
                  </a:moveTo>
                  <a:lnTo>
                    <a:pt x="1733" y="883"/>
                  </a:lnTo>
                  <a:cubicBezTo>
                    <a:pt x="1635" y="1210"/>
                    <a:pt x="1406" y="1472"/>
                    <a:pt x="1079" y="1570"/>
                  </a:cubicBezTo>
                  <a:cubicBezTo>
                    <a:pt x="687" y="1700"/>
                    <a:pt x="393" y="2093"/>
                    <a:pt x="360" y="2518"/>
                  </a:cubicBezTo>
                  <a:lnTo>
                    <a:pt x="262" y="3760"/>
                  </a:lnTo>
                  <a:lnTo>
                    <a:pt x="66" y="6278"/>
                  </a:lnTo>
                  <a:lnTo>
                    <a:pt x="0" y="7194"/>
                  </a:lnTo>
                  <a:cubicBezTo>
                    <a:pt x="0" y="7913"/>
                    <a:pt x="589" y="8502"/>
                    <a:pt x="1308" y="8502"/>
                  </a:cubicBezTo>
                  <a:lnTo>
                    <a:pt x="5853" y="8502"/>
                  </a:lnTo>
                  <a:cubicBezTo>
                    <a:pt x="6605" y="8502"/>
                    <a:pt x="7194" y="7913"/>
                    <a:pt x="7194" y="7194"/>
                  </a:cubicBezTo>
                  <a:lnTo>
                    <a:pt x="7128" y="6278"/>
                  </a:lnTo>
                  <a:lnTo>
                    <a:pt x="6932" y="3760"/>
                  </a:lnTo>
                  <a:lnTo>
                    <a:pt x="6834" y="2518"/>
                  </a:lnTo>
                  <a:cubicBezTo>
                    <a:pt x="6801" y="2093"/>
                    <a:pt x="6507" y="1700"/>
                    <a:pt x="6082" y="1570"/>
                  </a:cubicBezTo>
                  <a:cubicBezTo>
                    <a:pt x="5788" y="1472"/>
                    <a:pt x="5526" y="1210"/>
                    <a:pt x="5461" y="883"/>
                  </a:cubicBezTo>
                  <a:lnTo>
                    <a:pt x="5232" y="0"/>
                  </a:ln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55;p30"/>
            <p:cNvSpPr/>
            <p:nvPr/>
          </p:nvSpPr>
          <p:spPr>
            <a:xfrm>
              <a:off x="4780660" y="2127723"/>
              <a:ext cx="129209" cy="21721"/>
            </a:xfrm>
            <a:custGeom>
              <a:avLst/>
              <a:gdLst/>
              <a:ahLst/>
              <a:cxnLst/>
              <a:rect l="l" t="t" r="r" b="b"/>
              <a:pathLst>
                <a:path w="3532" h="589" extrusionOk="0">
                  <a:moveTo>
                    <a:pt x="131" y="0"/>
                  </a:moveTo>
                  <a:lnTo>
                    <a:pt x="0" y="589"/>
                  </a:lnTo>
                  <a:lnTo>
                    <a:pt x="3532" y="589"/>
                  </a:lnTo>
                  <a:lnTo>
                    <a:pt x="33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6;p30"/>
            <p:cNvSpPr/>
            <p:nvPr/>
          </p:nvSpPr>
          <p:spPr>
            <a:xfrm>
              <a:off x="4759112" y="2083101"/>
              <a:ext cx="171096" cy="50670"/>
            </a:xfrm>
            <a:custGeom>
              <a:avLst/>
              <a:gdLst/>
              <a:ahLst/>
              <a:cxnLst/>
              <a:rect l="l" t="t" r="r" b="b"/>
              <a:pathLst>
                <a:path w="4677" h="1374" extrusionOk="0">
                  <a:moveTo>
                    <a:pt x="491" y="0"/>
                  </a:moveTo>
                  <a:cubicBezTo>
                    <a:pt x="230" y="0"/>
                    <a:pt x="1" y="197"/>
                    <a:pt x="1" y="491"/>
                  </a:cubicBezTo>
                  <a:lnTo>
                    <a:pt x="1" y="883"/>
                  </a:lnTo>
                  <a:cubicBezTo>
                    <a:pt x="1" y="1145"/>
                    <a:pt x="230" y="1374"/>
                    <a:pt x="491" y="1374"/>
                  </a:cubicBezTo>
                  <a:lnTo>
                    <a:pt x="4186" y="1374"/>
                  </a:lnTo>
                  <a:cubicBezTo>
                    <a:pt x="4480" y="1374"/>
                    <a:pt x="4677" y="1145"/>
                    <a:pt x="4677" y="883"/>
                  </a:cubicBezTo>
                  <a:lnTo>
                    <a:pt x="4677" y="491"/>
                  </a:lnTo>
                  <a:cubicBezTo>
                    <a:pt x="4677" y="197"/>
                    <a:pt x="4480" y="0"/>
                    <a:pt x="4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57;p30"/>
            <p:cNvSpPr/>
            <p:nvPr/>
          </p:nvSpPr>
          <p:spPr>
            <a:xfrm>
              <a:off x="4775867" y="2096377"/>
              <a:ext cx="37" cy="22938"/>
            </a:xfrm>
            <a:custGeom>
              <a:avLst/>
              <a:gdLst/>
              <a:ahLst/>
              <a:cxnLst/>
              <a:rect l="l" t="t" r="r" b="b"/>
              <a:pathLst>
                <a:path w="1" h="622" fill="none" extrusionOk="0">
                  <a:moveTo>
                    <a:pt x="1" y="0"/>
                  </a:moveTo>
                  <a:lnTo>
                    <a:pt x="1" y="621"/>
                  </a:lnTo>
                </a:path>
              </a:pathLst>
            </a:custGeom>
            <a:noFill/>
            <a:ln w="3275" cap="rnd" cmpd="sng">
              <a:solidFill>
                <a:srgbClr val="3847DC"/>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58;p30"/>
            <p:cNvSpPr/>
            <p:nvPr/>
          </p:nvSpPr>
          <p:spPr>
            <a:xfrm>
              <a:off x="4716053" y="2266384"/>
              <a:ext cx="258419" cy="94075"/>
            </a:xfrm>
            <a:custGeom>
              <a:avLst/>
              <a:gdLst/>
              <a:ahLst/>
              <a:cxnLst/>
              <a:rect l="l" t="t" r="r" b="b"/>
              <a:pathLst>
                <a:path w="7064" h="2551" extrusionOk="0">
                  <a:moveTo>
                    <a:pt x="197" y="0"/>
                  </a:moveTo>
                  <a:lnTo>
                    <a:pt x="1" y="2551"/>
                  </a:lnTo>
                  <a:lnTo>
                    <a:pt x="7063" y="2551"/>
                  </a:lnTo>
                  <a:lnTo>
                    <a:pt x="68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9;p30"/>
            <p:cNvSpPr/>
            <p:nvPr/>
          </p:nvSpPr>
          <p:spPr>
            <a:xfrm>
              <a:off x="4103605" y="688785"/>
              <a:ext cx="197399" cy="253975"/>
            </a:xfrm>
            <a:custGeom>
              <a:avLst/>
              <a:gdLst/>
              <a:ahLst/>
              <a:cxnLst/>
              <a:rect l="l" t="t" r="r" b="b"/>
              <a:pathLst>
                <a:path w="5396" h="6887" extrusionOk="0">
                  <a:moveTo>
                    <a:pt x="2227" y="1"/>
                  </a:moveTo>
                  <a:cubicBezTo>
                    <a:pt x="2105" y="1"/>
                    <a:pt x="1984" y="15"/>
                    <a:pt x="1864" y="43"/>
                  </a:cubicBezTo>
                  <a:cubicBezTo>
                    <a:pt x="654" y="337"/>
                    <a:pt x="0" y="2070"/>
                    <a:pt x="458" y="3967"/>
                  </a:cubicBezTo>
                  <a:cubicBezTo>
                    <a:pt x="871" y="5680"/>
                    <a:pt x="2032" y="6886"/>
                    <a:pt x="3169" y="6886"/>
                  </a:cubicBezTo>
                  <a:cubicBezTo>
                    <a:pt x="3290" y="6886"/>
                    <a:pt x="3412" y="6873"/>
                    <a:pt x="3532" y="6844"/>
                  </a:cubicBezTo>
                  <a:cubicBezTo>
                    <a:pt x="4741" y="6517"/>
                    <a:pt x="5395" y="4784"/>
                    <a:pt x="4938" y="2888"/>
                  </a:cubicBezTo>
                  <a:cubicBezTo>
                    <a:pt x="4524" y="1204"/>
                    <a:pt x="3363" y="1"/>
                    <a:pt x="2227" y="1"/>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0;p30"/>
            <p:cNvSpPr/>
            <p:nvPr/>
          </p:nvSpPr>
          <p:spPr>
            <a:xfrm>
              <a:off x="5016295" y="688785"/>
              <a:ext cx="196229" cy="253975"/>
            </a:xfrm>
            <a:custGeom>
              <a:avLst/>
              <a:gdLst/>
              <a:ahLst/>
              <a:cxnLst/>
              <a:rect l="l" t="t" r="r" b="b"/>
              <a:pathLst>
                <a:path w="5364" h="6887" extrusionOk="0">
                  <a:moveTo>
                    <a:pt x="3145" y="1"/>
                  </a:moveTo>
                  <a:cubicBezTo>
                    <a:pt x="2033" y="1"/>
                    <a:pt x="872" y="1204"/>
                    <a:pt x="459" y="2888"/>
                  </a:cubicBezTo>
                  <a:cubicBezTo>
                    <a:pt x="1" y="4784"/>
                    <a:pt x="622" y="6517"/>
                    <a:pt x="1865" y="6844"/>
                  </a:cubicBezTo>
                  <a:cubicBezTo>
                    <a:pt x="1985" y="6873"/>
                    <a:pt x="2106" y="6886"/>
                    <a:pt x="2227" y="6886"/>
                  </a:cubicBezTo>
                  <a:cubicBezTo>
                    <a:pt x="3364" y="6886"/>
                    <a:pt x="4522" y="5680"/>
                    <a:pt x="4906" y="3967"/>
                  </a:cubicBezTo>
                  <a:cubicBezTo>
                    <a:pt x="5363" y="2070"/>
                    <a:pt x="4742" y="337"/>
                    <a:pt x="3500" y="43"/>
                  </a:cubicBezTo>
                  <a:cubicBezTo>
                    <a:pt x="3383" y="15"/>
                    <a:pt x="3264" y="1"/>
                    <a:pt x="3145" y="1"/>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1;p30"/>
            <p:cNvSpPr/>
            <p:nvPr/>
          </p:nvSpPr>
          <p:spPr>
            <a:xfrm>
              <a:off x="5064147" y="728466"/>
              <a:ext cx="100529" cy="71653"/>
            </a:xfrm>
            <a:custGeom>
              <a:avLst/>
              <a:gdLst/>
              <a:ahLst/>
              <a:cxnLst/>
              <a:rect l="l" t="t" r="r" b="b"/>
              <a:pathLst>
                <a:path w="2748" h="1943" extrusionOk="0">
                  <a:moveTo>
                    <a:pt x="1927" y="1"/>
                  </a:moveTo>
                  <a:cubicBezTo>
                    <a:pt x="1663" y="1"/>
                    <a:pt x="1400" y="58"/>
                    <a:pt x="1145" y="177"/>
                  </a:cubicBezTo>
                  <a:cubicBezTo>
                    <a:pt x="589" y="537"/>
                    <a:pt x="197" y="1125"/>
                    <a:pt x="34" y="1779"/>
                  </a:cubicBezTo>
                  <a:cubicBezTo>
                    <a:pt x="1" y="1844"/>
                    <a:pt x="66" y="1943"/>
                    <a:pt x="132" y="1943"/>
                  </a:cubicBezTo>
                  <a:lnTo>
                    <a:pt x="197" y="1943"/>
                  </a:lnTo>
                  <a:cubicBezTo>
                    <a:pt x="262" y="1943"/>
                    <a:pt x="328" y="1877"/>
                    <a:pt x="328" y="1812"/>
                  </a:cubicBezTo>
                  <a:cubicBezTo>
                    <a:pt x="328" y="1812"/>
                    <a:pt x="589" y="798"/>
                    <a:pt x="1309" y="438"/>
                  </a:cubicBezTo>
                  <a:cubicBezTo>
                    <a:pt x="1505" y="340"/>
                    <a:pt x="1709" y="291"/>
                    <a:pt x="1914" y="291"/>
                  </a:cubicBezTo>
                  <a:cubicBezTo>
                    <a:pt x="2118" y="291"/>
                    <a:pt x="2322" y="340"/>
                    <a:pt x="2519" y="438"/>
                  </a:cubicBezTo>
                  <a:cubicBezTo>
                    <a:pt x="2543" y="447"/>
                    <a:pt x="2566" y="451"/>
                    <a:pt x="2586" y="451"/>
                  </a:cubicBezTo>
                  <a:cubicBezTo>
                    <a:pt x="2647" y="451"/>
                    <a:pt x="2690" y="414"/>
                    <a:pt x="2715" y="340"/>
                  </a:cubicBezTo>
                  <a:cubicBezTo>
                    <a:pt x="2747" y="275"/>
                    <a:pt x="2715" y="177"/>
                    <a:pt x="2649" y="144"/>
                  </a:cubicBezTo>
                  <a:cubicBezTo>
                    <a:pt x="2414" y="50"/>
                    <a:pt x="2170" y="1"/>
                    <a:pt x="1927" y="1"/>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2;p30"/>
            <p:cNvSpPr/>
            <p:nvPr/>
          </p:nvSpPr>
          <p:spPr>
            <a:xfrm>
              <a:off x="5099560" y="735768"/>
              <a:ext cx="69909" cy="116201"/>
            </a:xfrm>
            <a:custGeom>
              <a:avLst/>
              <a:gdLst/>
              <a:ahLst/>
              <a:cxnLst/>
              <a:rect l="l" t="t" r="r" b="b"/>
              <a:pathLst>
                <a:path w="1911" h="3151" extrusionOk="0">
                  <a:moveTo>
                    <a:pt x="218" y="0"/>
                  </a:moveTo>
                  <a:cubicBezTo>
                    <a:pt x="85" y="0"/>
                    <a:pt x="1" y="191"/>
                    <a:pt x="145" y="306"/>
                  </a:cubicBezTo>
                  <a:cubicBezTo>
                    <a:pt x="177" y="306"/>
                    <a:pt x="1518" y="1058"/>
                    <a:pt x="668" y="2954"/>
                  </a:cubicBezTo>
                  <a:cubicBezTo>
                    <a:pt x="635" y="3020"/>
                    <a:pt x="668" y="3118"/>
                    <a:pt x="733" y="3151"/>
                  </a:cubicBezTo>
                  <a:lnTo>
                    <a:pt x="799" y="3151"/>
                  </a:lnTo>
                  <a:cubicBezTo>
                    <a:pt x="864" y="3151"/>
                    <a:pt x="929" y="3118"/>
                    <a:pt x="962" y="3052"/>
                  </a:cubicBezTo>
                  <a:cubicBezTo>
                    <a:pt x="1910" y="927"/>
                    <a:pt x="275" y="12"/>
                    <a:pt x="275" y="12"/>
                  </a:cubicBezTo>
                  <a:cubicBezTo>
                    <a:pt x="256" y="4"/>
                    <a:pt x="236"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3;p30"/>
            <p:cNvSpPr/>
            <p:nvPr/>
          </p:nvSpPr>
          <p:spPr>
            <a:xfrm>
              <a:off x="4143847" y="728466"/>
              <a:ext cx="102138" cy="72870"/>
            </a:xfrm>
            <a:custGeom>
              <a:avLst/>
              <a:gdLst/>
              <a:ahLst/>
              <a:cxnLst/>
              <a:rect l="l" t="t" r="r" b="b"/>
              <a:pathLst>
                <a:path w="2792" h="1976" extrusionOk="0">
                  <a:moveTo>
                    <a:pt x="895" y="1"/>
                  </a:moveTo>
                  <a:cubicBezTo>
                    <a:pt x="654" y="1"/>
                    <a:pt x="411" y="50"/>
                    <a:pt x="175" y="144"/>
                  </a:cubicBezTo>
                  <a:cubicBezTo>
                    <a:pt x="1" y="232"/>
                    <a:pt x="85" y="449"/>
                    <a:pt x="222" y="449"/>
                  </a:cubicBezTo>
                  <a:cubicBezTo>
                    <a:pt x="238" y="449"/>
                    <a:pt x="256" y="446"/>
                    <a:pt x="273" y="438"/>
                  </a:cubicBezTo>
                  <a:cubicBezTo>
                    <a:pt x="470" y="357"/>
                    <a:pt x="682" y="316"/>
                    <a:pt x="895" y="316"/>
                  </a:cubicBezTo>
                  <a:cubicBezTo>
                    <a:pt x="1107" y="316"/>
                    <a:pt x="1320" y="357"/>
                    <a:pt x="1516" y="438"/>
                  </a:cubicBezTo>
                  <a:cubicBezTo>
                    <a:pt x="2235" y="831"/>
                    <a:pt x="2497" y="1844"/>
                    <a:pt x="2497" y="1844"/>
                  </a:cubicBezTo>
                  <a:cubicBezTo>
                    <a:pt x="2497" y="1910"/>
                    <a:pt x="2562" y="1943"/>
                    <a:pt x="2628" y="1943"/>
                  </a:cubicBezTo>
                  <a:lnTo>
                    <a:pt x="2660" y="1975"/>
                  </a:lnTo>
                  <a:cubicBezTo>
                    <a:pt x="2759" y="1943"/>
                    <a:pt x="2791" y="1844"/>
                    <a:pt x="2791" y="1779"/>
                  </a:cubicBezTo>
                  <a:cubicBezTo>
                    <a:pt x="2628" y="1125"/>
                    <a:pt x="2235" y="569"/>
                    <a:pt x="1647" y="177"/>
                  </a:cubicBezTo>
                  <a:cubicBezTo>
                    <a:pt x="1409" y="58"/>
                    <a:pt x="1154" y="1"/>
                    <a:pt x="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4;p30"/>
            <p:cNvSpPr/>
            <p:nvPr/>
          </p:nvSpPr>
          <p:spPr>
            <a:xfrm>
              <a:off x="4140664" y="735694"/>
              <a:ext cx="69434" cy="116275"/>
            </a:xfrm>
            <a:custGeom>
              <a:avLst/>
              <a:gdLst/>
              <a:ahLst/>
              <a:cxnLst/>
              <a:rect l="l" t="t" r="r" b="b"/>
              <a:pathLst>
                <a:path w="1898" h="3153" extrusionOk="0">
                  <a:moveTo>
                    <a:pt x="1726" y="1"/>
                  </a:moveTo>
                  <a:cubicBezTo>
                    <a:pt x="1706" y="1"/>
                    <a:pt x="1686" y="5"/>
                    <a:pt x="1668" y="14"/>
                  </a:cubicBezTo>
                  <a:cubicBezTo>
                    <a:pt x="1636" y="14"/>
                    <a:pt x="1" y="896"/>
                    <a:pt x="982" y="3054"/>
                  </a:cubicBezTo>
                  <a:cubicBezTo>
                    <a:pt x="1014" y="3120"/>
                    <a:pt x="1080" y="3153"/>
                    <a:pt x="1113" y="3153"/>
                  </a:cubicBezTo>
                  <a:cubicBezTo>
                    <a:pt x="1145" y="3153"/>
                    <a:pt x="1178" y="3153"/>
                    <a:pt x="1178" y="3120"/>
                  </a:cubicBezTo>
                  <a:cubicBezTo>
                    <a:pt x="1276" y="3087"/>
                    <a:pt x="1309" y="3022"/>
                    <a:pt x="1276" y="2924"/>
                  </a:cubicBezTo>
                  <a:cubicBezTo>
                    <a:pt x="426" y="1027"/>
                    <a:pt x="1734" y="308"/>
                    <a:pt x="1799" y="275"/>
                  </a:cubicBezTo>
                  <a:cubicBezTo>
                    <a:pt x="1865" y="242"/>
                    <a:pt x="1897" y="144"/>
                    <a:pt x="1865" y="79"/>
                  </a:cubicBezTo>
                  <a:cubicBezTo>
                    <a:pt x="1841" y="31"/>
                    <a:pt x="1782" y="1"/>
                    <a:pt x="1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5;p30"/>
            <p:cNvSpPr/>
            <p:nvPr/>
          </p:nvSpPr>
          <p:spPr>
            <a:xfrm>
              <a:off x="4516306" y="986500"/>
              <a:ext cx="296684" cy="103036"/>
            </a:xfrm>
            <a:custGeom>
              <a:avLst/>
              <a:gdLst/>
              <a:ahLst/>
              <a:cxnLst/>
              <a:rect l="l" t="t" r="r" b="b"/>
              <a:pathLst>
                <a:path w="8110" h="2794" extrusionOk="0">
                  <a:moveTo>
                    <a:pt x="7868" y="1"/>
                  </a:moveTo>
                  <a:cubicBezTo>
                    <a:pt x="7809" y="1"/>
                    <a:pt x="7753" y="25"/>
                    <a:pt x="7717" y="79"/>
                  </a:cubicBezTo>
                  <a:cubicBezTo>
                    <a:pt x="6769" y="1452"/>
                    <a:pt x="5657" y="2237"/>
                    <a:pt x="4414" y="2368"/>
                  </a:cubicBezTo>
                  <a:cubicBezTo>
                    <a:pt x="4257" y="2387"/>
                    <a:pt x="4102" y="2396"/>
                    <a:pt x="3949" y="2396"/>
                  </a:cubicBezTo>
                  <a:cubicBezTo>
                    <a:pt x="1995" y="2396"/>
                    <a:pt x="392" y="960"/>
                    <a:pt x="392" y="929"/>
                  </a:cubicBezTo>
                  <a:cubicBezTo>
                    <a:pt x="343" y="897"/>
                    <a:pt x="286" y="880"/>
                    <a:pt x="233" y="880"/>
                  </a:cubicBezTo>
                  <a:cubicBezTo>
                    <a:pt x="180" y="880"/>
                    <a:pt x="131" y="897"/>
                    <a:pt x="98" y="929"/>
                  </a:cubicBezTo>
                  <a:cubicBezTo>
                    <a:pt x="0" y="1027"/>
                    <a:pt x="0" y="1158"/>
                    <a:pt x="98" y="1224"/>
                  </a:cubicBezTo>
                  <a:cubicBezTo>
                    <a:pt x="164" y="1289"/>
                    <a:pt x="1831" y="2793"/>
                    <a:pt x="3924" y="2793"/>
                  </a:cubicBezTo>
                  <a:cubicBezTo>
                    <a:pt x="4087" y="2793"/>
                    <a:pt x="4283" y="2793"/>
                    <a:pt x="4447" y="2760"/>
                  </a:cubicBezTo>
                  <a:cubicBezTo>
                    <a:pt x="5820" y="2630"/>
                    <a:pt x="7030" y="1779"/>
                    <a:pt x="8044" y="308"/>
                  </a:cubicBezTo>
                  <a:cubicBezTo>
                    <a:pt x="8109" y="210"/>
                    <a:pt x="8109" y="112"/>
                    <a:pt x="8011" y="46"/>
                  </a:cubicBezTo>
                  <a:cubicBezTo>
                    <a:pt x="7967" y="17"/>
                    <a:pt x="7916" y="1"/>
                    <a:pt x="7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66;p30"/>
            <p:cNvSpPr/>
            <p:nvPr/>
          </p:nvSpPr>
          <p:spPr>
            <a:xfrm>
              <a:off x="4775867" y="967103"/>
              <a:ext cx="65446" cy="46503"/>
            </a:xfrm>
            <a:custGeom>
              <a:avLst/>
              <a:gdLst/>
              <a:ahLst/>
              <a:cxnLst/>
              <a:rect l="l" t="t" r="r" b="b"/>
              <a:pathLst>
                <a:path w="1789" h="1261" extrusionOk="0">
                  <a:moveTo>
                    <a:pt x="234" y="0"/>
                  </a:moveTo>
                  <a:cubicBezTo>
                    <a:pt x="180" y="0"/>
                    <a:pt x="131" y="17"/>
                    <a:pt x="99" y="49"/>
                  </a:cubicBezTo>
                  <a:cubicBezTo>
                    <a:pt x="33" y="147"/>
                    <a:pt x="1" y="278"/>
                    <a:pt x="99" y="344"/>
                  </a:cubicBezTo>
                  <a:cubicBezTo>
                    <a:pt x="426" y="769"/>
                    <a:pt x="883" y="1096"/>
                    <a:pt x="1407" y="1259"/>
                  </a:cubicBezTo>
                  <a:lnTo>
                    <a:pt x="1472" y="1259"/>
                  </a:lnTo>
                  <a:cubicBezTo>
                    <a:pt x="1482" y="1260"/>
                    <a:pt x="1491" y="1261"/>
                    <a:pt x="1500" y="1261"/>
                  </a:cubicBezTo>
                  <a:cubicBezTo>
                    <a:pt x="1738" y="1261"/>
                    <a:pt x="1788" y="866"/>
                    <a:pt x="1505" y="834"/>
                  </a:cubicBezTo>
                  <a:cubicBezTo>
                    <a:pt x="1080" y="703"/>
                    <a:pt x="687" y="409"/>
                    <a:pt x="393" y="49"/>
                  </a:cubicBezTo>
                  <a:cubicBezTo>
                    <a:pt x="344" y="17"/>
                    <a:pt x="287"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67;p30"/>
            <p:cNvSpPr/>
            <p:nvPr/>
          </p:nvSpPr>
          <p:spPr>
            <a:xfrm>
              <a:off x="4589254" y="741004"/>
              <a:ext cx="90944" cy="172513"/>
            </a:xfrm>
            <a:custGeom>
              <a:avLst/>
              <a:gdLst/>
              <a:ahLst/>
              <a:cxnLst/>
              <a:rect l="l" t="t" r="r" b="b"/>
              <a:pathLst>
                <a:path w="2486" h="4678" extrusionOk="0">
                  <a:moveTo>
                    <a:pt x="2061" y="0"/>
                  </a:moveTo>
                  <a:cubicBezTo>
                    <a:pt x="1930" y="33"/>
                    <a:pt x="1864" y="131"/>
                    <a:pt x="1864" y="229"/>
                  </a:cubicBezTo>
                  <a:lnTo>
                    <a:pt x="1963" y="2224"/>
                  </a:lnTo>
                  <a:cubicBezTo>
                    <a:pt x="851" y="2322"/>
                    <a:pt x="1" y="2845"/>
                    <a:pt x="33" y="3532"/>
                  </a:cubicBezTo>
                  <a:cubicBezTo>
                    <a:pt x="65" y="4197"/>
                    <a:pt x="986" y="4678"/>
                    <a:pt x="2173" y="4678"/>
                  </a:cubicBezTo>
                  <a:cubicBezTo>
                    <a:pt x="2211" y="4678"/>
                    <a:pt x="2250" y="4677"/>
                    <a:pt x="2289" y="4676"/>
                  </a:cubicBezTo>
                  <a:cubicBezTo>
                    <a:pt x="2420" y="4643"/>
                    <a:pt x="2486" y="4545"/>
                    <a:pt x="2486" y="4415"/>
                  </a:cubicBezTo>
                  <a:cubicBezTo>
                    <a:pt x="2486" y="4317"/>
                    <a:pt x="2388" y="4218"/>
                    <a:pt x="2257" y="4218"/>
                  </a:cubicBezTo>
                  <a:cubicBezTo>
                    <a:pt x="2179" y="4223"/>
                    <a:pt x="2103" y="4226"/>
                    <a:pt x="2029" y="4226"/>
                  </a:cubicBezTo>
                  <a:cubicBezTo>
                    <a:pt x="1103" y="4226"/>
                    <a:pt x="458" y="3862"/>
                    <a:pt x="458" y="3499"/>
                  </a:cubicBezTo>
                  <a:cubicBezTo>
                    <a:pt x="426" y="3139"/>
                    <a:pt x="1145" y="2682"/>
                    <a:pt x="2191" y="2616"/>
                  </a:cubicBezTo>
                  <a:lnTo>
                    <a:pt x="2388" y="2616"/>
                  </a:lnTo>
                  <a:lnTo>
                    <a:pt x="2289" y="229"/>
                  </a:lnTo>
                  <a:cubicBezTo>
                    <a:pt x="2289" y="98"/>
                    <a:pt x="2191" y="0"/>
                    <a:pt x="2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68;p30"/>
            <p:cNvSpPr/>
            <p:nvPr/>
          </p:nvSpPr>
          <p:spPr>
            <a:xfrm>
              <a:off x="4763904" y="718951"/>
              <a:ext cx="220153" cy="64277"/>
            </a:xfrm>
            <a:custGeom>
              <a:avLst/>
              <a:gdLst/>
              <a:ahLst/>
              <a:cxnLst/>
              <a:rect l="l" t="t" r="r" b="b"/>
              <a:pathLst>
                <a:path w="6018" h="1743" extrusionOk="0">
                  <a:moveTo>
                    <a:pt x="3105" y="1"/>
                  </a:moveTo>
                  <a:cubicBezTo>
                    <a:pt x="1991" y="1"/>
                    <a:pt x="896" y="457"/>
                    <a:pt x="99" y="1318"/>
                  </a:cubicBezTo>
                  <a:cubicBezTo>
                    <a:pt x="1" y="1416"/>
                    <a:pt x="33" y="1579"/>
                    <a:pt x="131" y="1677"/>
                  </a:cubicBezTo>
                  <a:cubicBezTo>
                    <a:pt x="197" y="1710"/>
                    <a:pt x="229" y="1743"/>
                    <a:pt x="295" y="1743"/>
                  </a:cubicBezTo>
                  <a:cubicBezTo>
                    <a:pt x="393" y="1743"/>
                    <a:pt x="458" y="1710"/>
                    <a:pt x="491" y="1645"/>
                  </a:cubicBezTo>
                  <a:cubicBezTo>
                    <a:pt x="560" y="1576"/>
                    <a:pt x="1514" y="525"/>
                    <a:pt x="3048" y="525"/>
                  </a:cubicBezTo>
                  <a:cubicBezTo>
                    <a:pt x="3701" y="525"/>
                    <a:pt x="4458" y="716"/>
                    <a:pt x="5298" y="1252"/>
                  </a:cubicBezTo>
                  <a:cubicBezTo>
                    <a:pt x="5347" y="1269"/>
                    <a:pt x="5396" y="1277"/>
                    <a:pt x="5445" y="1277"/>
                  </a:cubicBezTo>
                  <a:cubicBezTo>
                    <a:pt x="5494" y="1277"/>
                    <a:pt x="5543" y="1269"/>
                    <a:pt x="5592" y="1252"/>
                  </a:cubicBezTo>
                  <a:lnTo>
                    <a:pt x="5690" y="925"/>
                  </a:lnTo>
                  <a:lnTo>
                    <a:pt x="6017" y="43"/>
                  </a:lnTo>
                  <a:lnTo>
                    <a:pt x="4938" y="435"/>
                  </a:lnTo>
                  <a:cubicBezTo>
                    <a:pt x="4353" y="142"/>
                    <a:pt x="3726" y="1"/>
                    <a:pt x="3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9;p30"/>
            <p:cNvSpPr/>
            <p:nvPr/>
          </p:nvSpPr>
          <p:spPr>
            <a:xfrm>
              <a:off x="4366752" y="598582"/>
              <a:ext cx="186644" cy="46097"/>
            </a:xfrm>
            <a:custGeom>
              <a:avLst/>
              <a:gdLst/>
              <a:ahLst/>
              <a:cxnLst/>
              <a:rect l="l" t="t" r="r" b="b"/>
              <a:pathLst>
                <a:path w="5102" h="1250" extrusionOk="0">
                  <a:moveTo>
                    <a:pt x="2747" y="0"/>
                  </a:moveTo>
                  <a:cubicBezTo>
                    <a:pt x="1294" y="0"/>
                    <a:pt x="132" y="887"/>
                    <a:pt x="132" y="887"/>
                  </a:cubicBezTo>
                  <a:cubicBezTo>
                    <a:pt x="33" y="952"/>
                    <a:pt x="1" y="1083"/>
                    <a:pt x="99" y="1181"/>
                  </a:cubicBezTo>
                  <a:cubicBezTo>
                    <a:pt x="139" y="1222"/>
                    <a:pt x="205" y="1249"/>
                    <a:pt x="264" y="1249"/>
                  </a:cubicBezTo>
                  <a:cubicBezTo>
                    <a:pt x="301" y="1249"/>
                    <a:pt x="335" y="1239"/>
                    <a:pt x="360" y="1214"/>
                  </a:cubicBezTo>
                  <a:cubicBezTo>
                    <a:pt x="425" y="1171"/>
                    <a:pt x="1446" y="400"/>
                    <a:pt x="2716" y="400"/>
                  </a:cubicBezTo>
                  <a:cubicBezTo>
                    <a:pt x="3368" y="400"/>
                    <a:pt x="4087" y="603"/>
                    <a:pt x="4775" y="1214"/>
                  </a:cubicBezTo>
                  <a:cubicBezTo>
                    <a:pt x="4807" y="1247"/>
                    <a:pt x="4873" y="1247"/>
                    <a:pt x="4905" y="1247"/>
                  </a:cubicBezTo>
                  <a:cubicBezTo>
                    <a:pt x="4971" y="1247"/>
                    <a:pt x="5004" y="1214"/>
                    <a:pt x="5036" y="1181"/>
                  </a:cubicBezTo>
                  <a:cubicBezTo>
                    <a:pt x="5102" y="1083"/>
                    <a:pt x="5102" y="952"/>
                    <a:pt x="5036" y="887"/>
                  </a:cubicBezTo>
                  <a:cubicBezTo>
                    <a:pt x="4273" y="222"/>
                    <a:pt x="3474" y="0"/>
                    <a:pt x="2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70;p30"/>
            <p:cNvSpPr/>
            <p:nvPr/>
          </p:nvSpPr>
          <p:spPr>
            <a:xfrm>
              <a:off x="4781867" y="598582"/>
              <a:ext cx="189022" cy="46244"/>
            </a:xfrm>
            <a:custGeom>
              <a:avLst/>
              <a:gdLst/>
              <a:ahLst/>
              <a:cxnLst/>
              <a:rect l="l" t="t" r="r" b="b"/>
              <a:pathLst>
                <a:path w="5167" h="1254" extrusionOk="0">
                  <a:moveTo>
                    <a:pt x="2787" y="0"/>
                  </a:moveTo>
                  <a:cubicBezTo>
                    <a:pt x="1341" y="0"/>
                    <a:pt x="185" y="887"/>
                    <a:pt x="164" y="887"/>
                  </a:cubicBezTo>
                  <a:cubicBezTo>
                    <a:pt x="0" y="968"/>
                    <a:pt x="176" y="1253"/>
                    <a:pt x="334" y="1253"/>
                  </a:cubicBezTo>
                  <a:cubicBezTo>
                    <a:pt x="366" y="1253"/>
                    <a:pt x="398" y="1241"/>
                    <a:pt x="425" y="1214"/>
                  </a:cubicBezTo>
                  <a:cubicBezTo>
                    <a:pt x="468" y="1171"/>
                    <a:pt x="1482" y="400"/>
                    <a:pt x="2749" y="400"/>
                  </a:cubicBezTo>
                  <a:cubicBezTo>
                    <a:pt x="3400" y="400"/>
                    <a:pt x="4119" y="603"/>
                    <a:pt x="4807" y="1214"/>
                  </a:cubicBezTo>
                  <a:cubicBezTo>
                    <a:pt x="4839" y="1247"/>
                    <a:pt x="4905" y="1247"/>
                    <a:pt x="4937" y="1247"/>
                  </a:cubicBezTo>
                  <a:cubicBezTo>
                    <a:pt x="5003" y="1247"/>
                    <a:pt x="5068" y="1214"/>
                    <a:pt x="5101" y="1181"/>
                  </a:cubicBezTo>
                  <a:cubicBezTo>
                    <a:pt x="5166" y="1083"/>
                    <a:pt x="5166" y="952"/>
                    <a:pt x="5068" y="887"/>
                  </a:cubicBezTo>
                  <a:cubicBezTo>
                    <a:pt x="4305" y="222"/>
                    <a:pt x="3510" y="0"/>
                    <a:pt x="2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71;p30"/>
            <p:cNvSpPr/>
            <p:nvPr/>
          </p:nvSpPr>
          <p:spPr>
            <a:xfrm>
              <a:off x="4355996" y="718951"/>
              <a:ext cx="220117" cy="64277"/>
            </a:xfrm>
            <a:custGeom>
              <a:avLst/>
              <a:gdLst/>
              <a:ahLst/>
              <a:cxnLst/>
              <a:rect l="l" t="t" r="r" b="b"/>
              <a:pathLst>
                <a:path w="6017" h="1743" extrusionOk="0">
                  <a:moveTo>
                    <a:pt x="2913" y="1"/>
                  </a:moveTo>
                  <a:cubicBezTo>
                    <a:pt x="2292" y="1"/>
                    <a:pt x="1665" y="142"/>
                    <a:pt x="1080" y="435"/>
                  </a:cubicBezTo>
                  <a:lnTo>
                    <a:pt x="0" y="43"/>
                  </a:lnTo>
                  <a:lnTo>
                    <a:pt x="327" y="925"/>
                  </a:lnTo>
                  <a:lnTo>
                    <a:pt x="426" y="1252"/>
                  </a:lnTo>
                  <a:cubicBezTo>
                    <a:pt x="475" y="1269"/>
                    <a:pt x="532" y="1277"/>
                    <a:pt x="585" y="1277"/>
                  </a:cubicBezTo>
                  <a:cubicBezTo>
                    <a:pt x="638" y="1277"/>
                    <a:pt x="687" y="1269"/>
                    <a:pt x="720" y="1252"/>
                  </a:cubicBezTo>
                  <a:cubicBezTo>
                    <a:pt x="1559" y="716"/>
                    <a:pt x="2317" y="525"/>
                    <a:pt x="2970" y="525"/>
                  </a:cubicBezTo>
                  <a:cubicBezTo>
                    <a:pt x="4504" y="525"/>
                    <a:pt x="5458" y="1576"/>
                    <a:pt x="5526" y="1645"/>
                  </a:cubicBezTo>
                  <a:cubicBezTo>
                    <a:pt x="5559" y="1710"/>
                    <a:pt x="5625" y="1743"/>
                    <a:pt x="5723" y="1743"/>
                  </a:cubicBezTo>
                  <a:cubicBezTo>
                    <a:pt x="5788" y="1743"/>
                    <a:pt x="5853" y="1710"/>
                    <a:pt x="5886" y="1677"/>
                  </a:cubicBezTo>
                  <a:cubicBezTo>
                    <a:pt x="5984" y="1579"/>
                    <a:pt x="6017" y="1416"/>
                    <a:pt x="5919" y="1318"/>
                  </a:cubicBezTo>
                  <a:cubicBezTo>
                    <a:pt x="5121" y="457"/>
                    <a:pt x="4027" y="1"/>
                    <a:pt x="2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2;p30"/>
            <p:cNvSpPr/>
            <p:nvPr/>
          </p:nvSpPr>
          <p:spPr>
            <a:xfrm>
              <a:off x="4839267" y="726511"/>
              <a:ext cx="82567" cy="70399"/>
            </a:xfrm>
            <a:custGeom>
              <a:avLst/>
              <a:gdLst/>
              <a:ahLst/>
              <a:cxnLst/>
              <a:rect l="l" t="t" r="r" b="b"/>
              <a:pathLst>
                <a:path w="2257" h="1909" extrusionOk="0">
                  <a:moveTo>
                    <a:pt x="982" y="1"/>
                  </a:moveTo>
                  <a:cubicBezTo>
                    <a:pt x="426" y="1"/>
                    <a:pt x="1" y="426"/>
                    <a:pt x="1" y="949"/>
                  </a:cubicBezTo>
                  <a:cubicBezTo>
                    <a:pt x="1" y="1527"/>
                    <a:pt x="484" y="1909"/>
                    <a:pt x="979" y="1909"/>
                  </a:cubicBezTo>
                  <a:cubicBezTo>
                    <a:pt x="1212" y="1909"/>
                    <a:pt x="1447" y="1824"/>
                    <a:pt x="1635" y="1636"/>
                  </a:cubicBezTo>
                  <a:cubicBezTo>
                    <a:pt x="2257" y="1015"/>
                    <a:pt x="1832"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3;p30"/>
            <p:cNvSpPr/>
            <p:nvPr/>
          </p:nvSpPr>
          <p:spPr>
            <a:xfrm>
              <a:off x="4430151" y="726511"/>
              <a:ext cx="82567" cy="70399"/>
            </a:xfrm>
            <a:custGeom>
              <a:avLst/>
              <a:gdLst/>
              <a:ahLst/>
              <a:cxnLst/>
              <a:rect l="l" t="t" r="r" b="b"/>
              <a:pathLst>
                <a:path w="2257" h="1909" extrusionOk="0">
                  <a:moveTo>
                    <a:pt x="982" y="1"/>
                  </a:moveTo>
                  <a:cubicBezTo>
                    <a:pt x="426" y="1"/>
                    <a:pt x="1" y="426"/>
                    <a:pt x="1" y="949"/>
                  </a:cubicBezTo>
                  <a:cubicBezTo>
                    <a:pt x="1" y="1527"/>
                    <a:pt x="484" y="1909"/>
                    <a:pt x="979" y="1909"/>
                  </a:cubicBezTo>
                  <a:cubicBezTo>
                    <a:pt x="1212" y="1909"/>
                    <a:pt x="1447" y="1824"/>
                    <a:pt x="1636" y="1636"/>
                  </a:cubicBezTo>
                  <a:cubicBezTo>
                    <a:pt x="2257" y="1015"/>
                    <a:pt x="1832"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4;p30"/>
            <p:cNvSpPr/>
            <p:nvPr/>
          </p:nvSpPr>
          <p:spPr>
            <a:xfrm>
              <a:off x="5012710" y="2541493"/>
              <a:ext cx="256041" cy="21610"/>
            </a:xfrm>
            <a:custGeom>
              <a:avLst/>
              <a:gdLst/>
              <a:ahLst/>
              <a:cxnLst/>
              <a:rect l="l" t="t" r="r" b="b"/>
              <a:pathLst>
                <a:path w="6999" h="586" extrusionOk="0">
                  <a:moveTo>
                    <a:pt x="5690" y="1"/>
                  </a:moveTo>
                  <a:cubicBezTo>
                    <a:pt x="3773" y="1"/>
                    <a:pt x="1865" y="179"/>
                    <a:pt x="1" y="551"/>
                  </a:cubicBezTo>
                  <a:cubicBezTo>
                    <a:pt x="406" y="575"/>
                    <a:pt x="816" y="585"/>
                    <a:pt x="1228" y="585"/>
                  </a:cubicBezTo>
                  <a:cubicBezTo>
                    <a:pt x="1979" y="585"/>
                    <a:pt x="2739" y="549"/>
                    <a:pt x="3500" y="486"/>
                  </a:cubicBezTo>
                  <a:cubicBezTo>
                    <a:pt x="4677" y="421"/>
                    <a:pt x="5854" y="257"/>
                    <a:pt x="6998" y="28"/>
                  </a:cubicBezTo>
                  <a:cubicBezTo>
                    <a:pt x="6562" y="10"/>
                    <a:pt x="6125" y="1"/>
                    <a:pt x="5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75;p30"/>
            <p:cNvSpPr/>
            <p:nvPr/>
          </p:nvSpPr>
          <p:spPr>
            <a:xfrm>
              <a:off x="5012710" y="2838691"/>
              <a:ext cx="234494" cy="16632"/>
            </a:xfrm>
            <a:custGeom>
              <a:avLst/>
              <a:gdLst/>
              <a:ahLst/>
              <a:cxnLst/>
              <a:rect l="l" t="t" r="r" b="b"/>
              <a:pathLst>
                <a:path w="6410" h="451" extrusionOk="0">
                  <a:moveTo>
                    <a:pt x="2396" y="1"/>
                  </a:moveTo>
                  <a:cubicBezTo>
                    <a:pt x="1589" y="1"/>
                    <a:pt x="786" y="38"/>
                    <a:pt x="1" y="111"/>
                  </a:cubicBezTo>
                  <a:cubicBezTo>
                    <a:pt x="1047" y="275"/>
                    <a:pt x="2093" y="405"/>
                    <a:pt x="3173" y="438"/>
                  </a:cubicBezTo>
                  <a:cubicBezTo>
                    <a:pt x="3442" y="446"/>
                    <a:pt x="3712" y="450"/>
                    <a:pt x="3982" y="450"/>
                  </a:cubicBezTo>
                  <a:cubicBezTo>
                    <a:pt x="4791" y="450"/>
                    <a:pt x="5600" y="414"/>
                    <a:pt x="6410" y="340"/>
                  </a:cubicBezTo>
                  <a:cubicBezTo>
                    <a:pt x="5331" y="144"/>
                    <a:pt x="4284" y="46"/>
                    <a:pt x="3205" y="13"/>
                  </a:cubicBezTo>
                  <a:cubicBezTo>
                    <a:pt x="2935" y="5"/>
                    <a:pt x="2666" y="1"/>
                    <a:pt x="2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76;p30"/>
            <p:cNvSpPr/>
            <p:nvPr/>
          </p:nvSpPr>
          <p:spPr>
            <a:xfrm>
              <a:off x="4046169" y="2138565"/>
              <a:ext cx="15584" cy="487189"/>
            </a:xfrm>
            <a:custGeom>
              <a:avLst/>
              <a:gdLst/>
              <a:ahLst/>
              <a:cxnLst/>
              <a:rect l="l" t="t" r="r" b="b"/>
              <a:pathLst>
                <a:path w="426" h="13211" extrusionOk="0">
                  <a:moveTo>
                    <a:pt x="197" y="0"/>
                  </a:moveTo>
                  <a:cubicBezTo>
                    <a:pt x="99" y="1079"/>
                    <a:pt x="99" y="2191"/>
                    <a:pt x="33" y="3303"/>
                  </a:cubicBezTo>
                  <a:cubicBezTo>
                    <a:pt x="1" y="4415"/>
                    <a:pt x="1" y="5526"/>
                    <a:pt x="1" y="6605"/>
                  </a:cubicBezTo>
                  <a:cubicBezTo>
                    <a:pt x="1" y="7717"/>
                    <a:pt x="1" y="8829"/>
                    <a:pt x="33" y="9941"/>
                  </a:cubicBezTo>
                  <a:lnTo>
                    <a:pt x="99" y="11576"/>
                  </a:lnTo>
                  <a:cubicBezTo>
                    <a:pt x="131" y="12099"/>
                    <a:pt x="164" y="12655"/>
                    <a:pt x="197" y="13210"/>
                  </a:cubicBezTo>
                  <a:cubicBezTo>
                    <a:pt x="262" y="12687"/>
                    <a:pt x="262" y="12131"/>
                    <a:pt x="295" y="11576"/>
                  </a:cubicBezTo>
                  <a:lnTo>
                    <a:pt x="360" y="9941"/>
                  </a:lnTo>
                  <a:cubicBezTo>
                    <a:pt x="393" y="8829"/>
                    <a:pt x="426" y="7717"/>
                    <a:pt x="393" y="6605"/>
                  </a:cubicBezTo>
                  <a:cubicBezTo>
                    <a:pt x="393" y="5526"/>
                    <a:pt x="393" y="4415"/>
                    <a:pt x="360" y="3303"/>
                  </a:cubicBezTo>
                  <a:cubicBezTo>
                    <a:pt x="328" y="2191"/>
                    <a:pt x="295" y="1112"/>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7;p30"/>
            <p:cNvSpPr/>
            <p:nvPr/>
          </p:nvSpPr>
          <p:spPr>
            <a:xfrm>
              <a:off x="5259138" y="2138565"/>
              <a:ext cx="15584" cy="405173"/>
            </a:xfrm>
            <a:custGeom>
              <a:avLst/>
              <a:gdLst/>
              <a:ahLst/>
              <a:cxnLst/>
              <a:rect l="l" t="t" r="r" b="b"/>
              <a:pathLst>
                <a:path w="426" h="10987" extrusionOk="0">
                  <a:moveTo>
                    <a:pt x="197" y="0"/>
                  </a:moveTo>
                  <a:cubicBezTo>
                    <a:pt x="131" y="883"/>
                    <a:pt x="99" y="1832"/>
                    <a:pt x="33" y="2747"/>
                  </a:cubicBezTo>
                  <a:cubicBezTo>
                    <a:pt x="1" y="3663"/>
                    <a:pt x="1" y="4578"/>
                    <a:pt x="1" y="5494"/>
                  </a:cubicBezTo>
                  <a:cubicBezTo>
                    <a:pt x="1" y="6409"/>
                    <a:pt x="1" y="7325"/>
                    <a:pt x="33" y="8240"/>
                  </a:cubicBezTo>
                  <a:lnTo>
                    <a:pt x="99" y="9614"/>
                  </a:lnTo>
                  <a:cubicBezTo>
                    <a:pt x="131" y="10071"/>
                    <a:pt x="164" y="10529"/>
                    <a:pt x="197" y="10987"/>
                  </a:cubicBezTo>
                  <a:cubicBezTo>
                    <a:pt x="230" y="10529"/>
                    <a:pt x="262" y="10071"/>
                    <a:pt x="295" y="9614"/>
                  </a:cubicBezTo>
                  <a:lnTo>
                    <a:pt x="360" y="8240"/>
                  </a:lnTo>
                  <a:cubicBezTo>
                    <a:pt x="393" y="7325"/>
                    <a:pt x="426" y="6409"/>
                    <a:pt x="393" y="5494"/>
                  </a:cubicBezTo>
                  <a:cubicBezTo>
                    <a:pt x="393" y="4578"/>
                    <a:pt x="393" y="3663"/>
                    <a:pt x="360" y="2747"/>
                  </a:cubicBezTo>
                  <a:cubicBezTo>
                    <a:pt x="328" y="1832"/>
                    <a:pt x="295" y="916"/>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78;p30"/>
            <p:cNvSpPr/>
            <p:nvPr/>
          </p:nvSpPr>
          <p:spPr>
            <a:xfrm>
              <a:off x="4479210" y="252631"/>
              <a:ext cx="302684" cy="255672"/>
            </a:xfrm>
            <a:custGeom>
              <a:avLst/>
              <a:gdLst/>
              <a:ahLst/>
              <a:cxnLst/>
              <a:rect l="l" t="t" r="r" b="b"/>
              <a:pathLst>
                <a:path w="8274" h="6933" extrusionOk="0">
                  <a:moveTo>
                    <a:pt x="8273" y="1"/>
                  </a:moveTo>
                  <a:cubicBezTo>
                    <a:pt x="8011" y="360"/>
                    <a:pt x="7848" y="818"/>
                    <a:pt x="7554" y="1178"/>
                  </a:cubicBezTo>
                  <a:lnTo>
                    <a:pt x="7129" y="1734"/>
                  </a:lnTo>
                  <a:lnTo>
                    <a:pt x="6704" y="2257"/>
                  </a:lnTo>
                  <a:cubicBezTo>
                    <a:pt x="6115" y="2976"/>
                    <a:pt x="5461" y="3597"/>
                    <a:pt x="4774" y="4186"/>
                  </a:cubicBezTo>
                  <a:cubicBezTo>
                    <a:pt x="4055" y="4742"/>
                    <a:pt x="3270" y="5265"/>
                    <a:pt x="2485" y="5723"/>
                  </a:cubicBezTo>
                  <a:cubicBezTo>
                    <a:pt x="2093" y="5952"/>
                    <a:pt x="1668" y="6148"/>
                    <a:pt x="1276" y="6377"/>
                  </a:cubicBezTo>
                  <a:cubicBezTo>
                    <a:pt x="851" y="6573"/>
                    <a:pt x="393" y="6769"/>
                    <a:pt x="0" y="6933"/>
                  </a:cubicBezTo>
                  <a:cubicBezTo>
                    <a:pt x="916" y="6736"/>
                    <a:pt x="1831" y="6409"/>
                    <a:pt x="2682" y="5984"/>
                  </a:cubicBezTo>
                  <a:cubicBezTo>
                    <a:pt x="3499" y="5592"/>
                    <a:pt x="4317" y="5069"/>
                    <a:pt x="5036" y="4480"/>
                  </a:cubicBezTo>
                  <a:cubicBezTo>
                    <a:pt x="5755" y="3892"/>
                    <a:pt x="6409" y="3205"/>
                    <a:pt x="6965" y="2453"/>
                  </a:cubicBezTo>
                  <a:cubicBezTo>
                    <a:pt x="7521" y="1701"/>
                    <a:pt x="7979" y="851"/>
                    <a:pt x="8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79;p30"/>
            <p:cNvSpPr/>
            <p:nvPr/>
          </p:nvSpPr>
          <p:spPr>
            <a:xfrm>
              <a:off x="5113206" y="1060551"/>
              <a:ext cx="62227" cy="495634"/>
            </a:xfrm>
            <a:custGeom>
              <a:avLst/>
              <a:gdLst/>
              <a:ahLst/>
              <a:cxnLst/>
              <a:rect l="l" t="t" r="r" b="b"/>
              <a:pathLst>
                <a:path w="1701" h="13440" extrusionOk="0">
                  <a:moveTo>
                    <a:pt x="295" y="0"/>
                  </a:moveTo>
                  <a:cubicBezTo>
                    <a:pt x="131" y="1145"/>
                    <a:pt x="66" y="2289"/>
                    <a:pt x="33" y="3434"/>
                  </a:cubicBezTo>
                  <a:cubicBezTo>
                    <a:pt x="0" y="4578"/>
                    <a:pt x="33" y="5690"/>
                    <a:pt x="99" y="6834"/>
                  </a:cubicBezTo>
                  <a:cubicBezTo>
                    <a:pt x="164" y="7979"/>
                    <a:pt x="327" y="9123"/>
                    <a:pt x="556" y="10235"/>
                  </a:cubicBezTo>
                  <a:cubicBezTo>
                    <a:pt x="785" y="11347"/>
                    <a:pt x="1145" y="12426"/>
                    <a:pt x="1701" y="13439"/>
                  </a:cubicBezTo>
                  <a:cubicBezTo>
                    <a:pt x="1603" y="13178"/>
                    <a:pt x="1505" y="12916"/>
                    <a:pt x="1406" y="12622"/>
                  </a:cubicBezTo>
                  <a:cubicBezTo>
                    <a:pt x="1341" y="12360"/>
                    <a:pt x="1276" y="12066"/>
                    <a:pt x="1210" y="11804"/>
                  </a:cubicBezTo>
                  <a:cubicBezTo>
                    <a:pt x="1112" y="11575"/>
                    <a:pt x="1080" y="11281"/>
                    <a:pt x="1014" y="10987"/>
                  </a:cubicBezTo>
                  <a:cubicBezTo>
                    <a:pt x="949" y="10725"/>
                    <a:pt x="916" y="10464"/>
                    <a:pt x="883" y="10169"/>
                  </a:cubicBezTo>
                  <a:cubicBezTo>
                    <a:pt x="687" y="9058"/>
                    <a:pt x="589" y="7946"/>
                    <a:pt x="524" y="6802"/>
                  </a:cubicBezTo>
                  <a:cubicBezTo>
                    <a:pt x="426" y="5690"/>
                    <a:pt x="393" y="4545"/>
                    <a:pt x="327" y="3434"/>
                  </a:cubicBezTo>
                  <a:cubicBezTo>
                    <a:pt x="295" y="2845"/>
                    <a:pt x="295" y="2289"/>
                    <a:pt x="295" y="1733"/>
                  </a:cubicBezTo>
                  <a:lnTo>
                    <a:pt x="2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80;p30"/>
            <p:cNvSpPr/>
            <p:nvPr/>
          </p:nvSpPr>
          <p:spPr>
            <a:xfrm>
              <a:off x="6217521" y="2112050"/>
              <a:ext cx="70604" cy="586057"/>
            </a:xfrm>
            <a:custGeom>
              <a:avLst/>
              <a:gdLst/>
              <a:ahLst/>
              <a:cxnLst/>
              <a:rect l="l" t="t" r="r" b="b"/>
              <a:pathLst>
                <a:path w="1930" h="15892" extrusionOk="0">
                  <a:moveTo>
                    <a:pt x="1" y="0"/>
                  </a:moveTo>
                  <a:lnTo>
                    <a:pt x="1" y="15891"/>
                  </a:lnTo>
                  <a:lnTo>
                    <a:pt x="1930" y="15891"/>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81;p30"/>
            <p:cNvSpPr/>
            <p:nvPr/>
          </p:nvSpPr>
          <p:spPr>
            <a:xfrm>
              <a:off x="6217521" y="2581099"/>
              <a:ext cx="70604" cy="117012"/>
            </a:xfrm>
            <a:custGeom>
              <a:avLst/>
              <a:gdLst/>
              <a:ahLst/>
              <a:cxnLst/>
              <a:rect l="l" t="t" r="r" b="b"/>
              <a:pathLst>
                <a:path w="1930" h="3173" extrusionOk="0">
                  <a:moveTo>
                    <a:pt x="1" y="1"/>
                  </a:moveTo>
                  <a:lnTo>
                    <a:pt x="1" y="3172"/>
                  </a:lnTo>
                  <a:lnTo>
                    <a:pt x="1930" y="3172"/>
                  </a:lnTo>
                  <a:lnTo>
                    <a:pt x="1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82;p30"/>
            <p:cNvSpPr/>
            <p:nvPr/>
          </p:nvSpPr>
          <p:spPr>
            <a:xfrm>
              <a:off x="5867049" y="2595593"/>
              <a:ext cx="568199" cy="381055"/>
            </a:xfrm>
            <a:custGeom>
              <a:avLst/>
              <a:gdLst/>
              <a:ahLst/>
              <a:cxnLst/>
              <a:rect l="l" t="t" r="r" b="b"/>
              <a:pathLst>
                <a:path w="15532" h="10333" extrusionOk="0">
                  <a:moveTo>
                    <a:pt x="1602" y="0"/>
                  </a:moveTo>
                  <a:cubicBezTo>
                    <a:pt x="719" y="0"/>
                    <a:pt x="0" y="719"/>
                    <a:pt x="0" y="1635"/>
                  </a:cubicBezTo>
                  <a:lnTo>
                    <a:pt x="0" y="10333"/>
                  </a:lnTo>
                  <a:lnTo>
                    <a:pt x="15532" y="10333"/>
                  </a:lnTo>
                  <a:lnTo>
                    <a:pt x="15532" y="1635"/>
                  </a:lnTo>
                  <a:cubicBezTo>
                    <a:pt x="15532" y="752"/>
                    <a:pt x="14812" y="0"/>
                    <a:pt x="13930" y="0"/>
                  </a:cubicBezTo>
                  <a:close/>
                </a:path>
              </a:pathLst>
            </a:custGeom>
            <a:solidFill>
              <a:schemeClr val="tx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83;p30"/>
            <p:cNvSpPr/>
            <p:nvPr/>
          </p:nvSpPr>
          <p:spPr>
            <a:xfrm>
              <a:off x="5811991" y="2869300"/>
              <a:ext cx="678276" cy="106133"/>
            </a:xfrm>
            <a:custGeom>
              <a:avLst/>
              <a:gdLst/>
              <a:ahLst/>
              <a:cxnLst/>
              <a:rect l="l" t="t" r="r" b="b"/>
              <a:pathLst>
                <a:path w="18541" h="2878" extrusionOk="0">
                  <a:moveTo>
                    <a:pt x="1342" y="0"/>
                  </a:moveTo>
                  <a:cubicBezTo>
                    <a:pt x="589" y="0"/>
                    <a:pt x="1" y="589"/>
                    <a:pt x="1" y="1308"/>
                  </a:cubicBezTo>
                  <a:lnTo>
                    <a:pt x="1" y="2878"/>
                  </a:lnTo>
                  <a:lnTo>
                    <a:pt x="18541" y="2878"/>
                  </a:lnTo>
                  <a:lnTo>
                    <a:pt x="18541" y="1308"/>
                  </a:lnTo>
                  <a:cubicBezTo>
                    <a:pt x="18541" y="589"/>
                    <a:pt x="17952" y="0"/>
                    <a:pt x="17233" y="0"/>
                  </a:cubicBezTo>
                  <a:close/>
                </a:path>
              </a:pathLst>
            </a:custGeom>
            <a:solidFill>
              <a:schemeClr val="tx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84;p30"/>
            <p:cNvSpPr/>
            <p:nvPr/>
          </p:nvSpPr>
          <p:spPr>
            <a:xfrm>
              <a:off x="6217521" y="2112050"/>
              <a:ext cx="70604" cy="14493"/>
            </a:xfrm>
            <a:custGeom>
              <a:avLst/>
              <a:gdLst/>
              <a:ahLst/>
              <a:cxnLst/>
              <a:rect l="l" t="t" r="r" b="b"/>
              <a:pathLst>
                <a:path w="1930" h="393" extrusionOk="0">
                  <a:moveTo>
                    <a:pt x="1" y="0"/>
                  </a:moveTo>
                  <a:lnTo>
                    <a:pt x="1" y="392"/>
                  </a:lnTo>
                  <a:lnTo>
                    <a:pt x="1930" y="392"/>
                  </a:lnTo>
                  <a:lnTo>
                    <a:pt x="1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85;p30"/>
            <p:cNvSpPr/>
            <p:nvPr/>
          </p:nvSpPr>
          <p:spPr>
            <a:xfrm>
              <a:off x="6179255" y="2075873"/>
              <a:ext cx="145964" cy="36214"/>
            </a:xfrm>
            <a:custGeom>
              <a:avLst/>
              <a:gdLst/>
              <a:ahLst/>
              <a:cxnLst/>
              <a:rect l="l" t="t" r="r" b="b"/>
              <a:pathLst>
                <a:path w="3990" h="982" extrusionOk="0">
                  <a:moveTo>
                    <a:pt x="0" y="0"/>
                  </a:moveTo>
                  <a:cubicBezTo>
                    <a:pt x="0" y="164"/>
                    <a:pt x="33" y="294"/>
                    <a:pt x="98" y="425"/>
                  </a:cubicBezTo>
                  <a:cubicBezTo>
                    <a:pt x="262" y="752"/>
                    <a:pt x="589" y="981"/>
                    <a:pt x="949" y="981"/>
                  </a:cubicBezTo>
                  <a:lnTo>
                    <a:pt x="3041" y="981"/>
                  </a:lnTo>
                  <a:cubicBezTo>
                    <a:pt x="3303" y="981"/>
                    <a:pt x="3532" y="883"/>
                    <a:pt x="3695" y="687"/>
                  </a:cubicBezTo>
                  <a:cubicBezTo>
                    <a:pt x="3793" y="621"/>
                    <a:pt x="3859" y="523"/>
                    <a:pt x="3891" y="425"/>
                  </a:cubicBezTo>
                  <a:cubicBezTo>
                    <a:pt x="3957" y="294"/>
                    <a:pt x="3989" y="164"/>
                    <a:pt x="3989" y="0"/>
                  </a:cubicBezTo>
                  <a:close/>
                </a:path>
              </a:pathLst>
            </a:custGeom>
            <a:solidFill>
              <a:srgbClr val="97B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86;p30"/>
            <p:cNvSpPr/>
            <p:nvPr/>
          </p:nvSpPr>
          <p:spPr>
            <a:xfrm>
              <a:off x="6179255" y="2075873"/>
              <a:ext cx="145964" cy="15710"/>
            </a:xfrm>
            <a:custGeom>
              <a:avLst/>
              <a:gdLst/>
              <a:ahLst/>
              <a:cxnLst/>
              <a:rect l="l" t="t" r="r" b="b"/>
              <a:pathLst>
                <a:path w="3990" h="426" extrusionOk="0">
                  <a:moveTo>
                    <a:pt x="0" y="0"/>
                  </a:moveTo>
                  <a:cubicBezTo>
                    <a:pt x="0" y="164"/>
                    <a:pt x="33" y="294"/>
                    <a:pt x="98" y="425"/>
                  </a:cubicBezTo>
                  <a:lnTo>
                    <a:pt x="3891" y="425"/>
                  </a:lnTo>
                  <a:cubicBezTo>
                    <a:pt x="3957" y="294"/>
                    <a:pt x="3989" y="164"/>
                    <a:pt x="3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87;p30"/>
            <p:cNvSpPr/>
            <p:nvPr/>
          </p:nvSpPr>
          <p:spPr>
            <a:xfrm>
              <a:off x="6047663" y="1925116"/>
              <a:ext cx="409139" cy="150792"/>
            </a:xfrm>
            <a:custGeom>
              <a:avLst/>
              <a:gdLst/>
              <a:ahLst/>
              <a:cxnLst/>
              <a:rect l="l" t="t" r="r" b="b"/>
              <a:pathLst>
                <a:path w="11184" h="4089" extrusionOk="0">
                  <a:moveTo>
                    <a:pt x="883" y="1"/>
                  </a:moveTo>
                  <a:cubicBezTo>
                    <a:pt x="393" y="1"/>
                    <a:pt x="0" y="393"/>
                    <a:pt x="0" y="884"/>
                  </a:cubicBezTo>
                  <a:lnTo>
                    <a:pt x="0" y="3238"/>
                  </a:lnTo>
                  <a:cubicBezTo>
                    <a:pt x="0" y="3696"/>
                    <a:pt x="393" y="4088"/>
                    <a:pt x="883" y="4088"/>
                  </a:cubicBezTo>
                  <a:lnTo>
                    <a:pt x="10300" y="4088"/>
                  </a:lnTo>
                  <a:cubicBezTo>
                    <a:pt x="10791" y="4088"/>
                    <a:pt x="11183" y="3696"/>
                    <a:pt x="11183" y="3238"/>
                  </a:cubicBezTo>
                  <a:lnTo>
                    <a:pt x="11183" y="884"/>
                  </a:lnTo>
                  <a:cubicBezTo>
                    <a:pt x="11183" y="393"/>
                    <a:pt x="10791" y="1"/>
                    <a:pt x="10300" y="1"/>
                  </a:cubicBezTo>
                  <a:close/>
                </a:path>
              </a:pathLst>
            </a:custGeom>
            <a:solidFill>
              <a:schemeClr val="tx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88;p30"/>
            <p:cNvSpPr/>
            <p:nvPr/>
          </p:nvSpPr>
          <p:spPr>
            <a:xfrm>
              <a:off x="6081174" y="1962510"/>
              <a:ext cx="346912" cy="77221"/>
            </a:xfrm>
            <a:custGeom>
              <a:avLst/>
              <a:gdLst/>
              <a:ahLst/>
              <a:cxnLst/>
              <a:rect l="l" t="t" r="r" b="b"/>
              <a:pathLst>
                <a:path w="9483" h="2094" extrusionOk="0">
                  <a:moveTo>
                    <a:pt x="0" y="1"/>
                  </a:moveTo>
                  <a:lnTo>
                    <a:pt x="0" y="2093"/>
                  </a:lnTo>
                  <a:lnTo>
                    <a:pt x="9483" y="2093"/>
                  </a:lnTo>
                  <a:lnTo>
                    <a:pt x="94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89;p30"/>
            <p:cNvSpPr/>
            <p:nvPr/>
          </p:nvSpPr>
          <p:spPr>
            <a:xfrm>
              <a:off x="5926827" y="2649397"/>
              <a:ext cx="197436" cy="170485"/>
            </a:xfrm>
            <a:custGeom>
              <a:avLst/>
              <a:gdLst/>
              <a:ahLst/>
              <a:cxnLst/>
              <a:rect l="l" t="t" r="r" b="b"/>
              <a:pathLst>
                <a:path w="5397" h="4623" extrusionOk="0">
                  <a:moveTo>
                    <a:pt x="2350" y="0"/>
                  </a:moveTo>
                  <a:cubicBezTo>
                    <a:pt x="1151" y="0"/>
                    <a:pt x="1" y="933"/>
                    <a:pt x="1" y="2334"/>
                  </a:cubicBezTo>
                  <a:cubicBezTo>
                    <a:pt x="1" y="3609"/>
                    <a:pt x="1047" y="4623"/>
                    <a:pt x="2323" y="4623"/>
                  </a:cubicBezTo>
                  <a:cubicBezTo>
                    <a:pt x="4383" y="4623"/>
                    <a:pt x="5396" y="2138"/>
                    <a:pt x="3957" y="666"/>
                  </a:cubicBezTo>
                  <a:cubicBezTo>
                    <a:pt x="3487" y="206"/>
                    <a:pt x="2913" y="0"/>
                    <a:pt x="2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0;p30"/>
            <p:cNvSpPr/>
            <p:nvPr/>
          </p:nvSpPr>
          <p:spPr>
            <a:xfrm>
              <a:off x="5998604" y="2686017"/>
              <a:ext cx="26376" cy="97688"/>
            </a:xfrm>
            <a:custGeom>
              <a:avLst/>
              <a:gdLst/>
              <a:ahLst/>
              <a:cxnLst/>
              <a:rect l="l" t="t" r="r" b="b"/>
              <a:pathLst>
                <a:path w="721" h="2649" extrusionOk="0">
                  <a:moveTo>
                    <a:pt x="1" y="0"/>
                  </a:moveTo>
                  <a:lnTo>
                    <a:pt x="1" y="2649"/>
                  </a:lnTo>
                  <a:lnTo>
                    <a:pt x="720" y="2649"/>
                  </a:lnTo>
                  <a:lnTo>
                    <a:pt x="7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1;p30"/>
            <p:cNvSpPr/>
            <p:nvPr/>
          </p:nvSpPr>
          <p:spPr>
            <a:xfrm>
              <a:off x="5963923" y="2722194"/>
              <a:ext cx="95736" cy="25335"/>
            </a:xfrm>
            <a:custGeom>
              <a:avLst/>
              <a:gdLst/>
              <a:ahLst/>
              <a:cxnLst/>
              <a:rect l="l" t="t" r="r" b="b"/>
              <a:pathLst>
                <a:path w="2617" h="687" extrusionOk="0">
                  <a:moveTo>
                    <a:pt x="1" y="0"/>
                  </a:moveTo>
                  <a:lnTo>
                    <a:pt x="1" y="687"/>
                  </a:lnTo>
                  <a:lnTo>
                    <a:pt x="2616" y="687"/>
                  </a:lnTo>
                  <a:lnTo>
                    <a:pt x="26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92;p30"/>
            <p:cNvSpPr/>
            <p:nvPr/>
          </p:nvSpPr>
          <p:spPr>
            <a:xfrm>
              <a:off x="2214762" y="1374787"/>
              <a:ext cx="1724938" cy="1115913"/>
            </a:xfrm>
            <a:custGeom>
              <a:avLst/>
              <a:gdLst/>
              <a:ahLst/>
              <a:cxnLst/>
              <a:rect l="l" t="t" r="r" b="b"/>
              <a:pathLst>
                <a:path w="47152" h="30260" extrusionOk="0">
                  <a:moveTo>
                    <a:pt x="3741" y="1"/>
                  </a:moveTo>
                  <a:cubicBezTo>
                    <a:pt x="3540" y="1"/>
                    <a:pt x="3331" y="31"/>
                    <a:pt x="3140" y="79"/>
                  </a:cubicBezTo>
                  <a:cubicBezTo>
                    <a:pt x="1309" y="471"/>
                    <a:pt x="1" y="2074"/>
                    <a:pt x="34" y="3970"/>
                  </a:cubicBezTo>
                  <a:lnTo>
                    <a:pt x="34" y="26303"/>
                  </a:lnTo>
                  <a:cubicBezTo>
                    <a:pt x="1" y="28494"/>
                    <a:pt x="1799" y="30259"/>
                    <a:pt x="3957" y="30259"/>
                  </a:cubicBezTo>
                  <a:lnTo>
                    <a:pt x="43195" y="30259"/>
                  </a:lnTo>
                  <a:cubicBezTo>
                    <a:pt x="45386" y="30259"/>
                    <a:pt x="47152" y="28494"/>
                    <a:pt x="47152" y="26303"/>
                  </a:cubicBezTo>
                  <a:lnTo>
                    <a:pt x="47152" y="3970"/>
                  </a:lnTo>
                  <a:cubicBezTo>
                    <a:pt x="47152" y="1799"/>
                    <a:pt x="45418" y="13"/>
                    <a:pt x="43254" y="13"/>
                  </a:cubicBezTo>
                  <a:cubicBezTo>
                    <a:pt x="43234" y="13"/>
                    <a:pt x="43215" y="13"/>
                    <a:pt x="43195" y="14"/>
                  </a:cubicBezTo>
                  <a:lnTo>
                    <a:pt x="3957" y="14"/>
                  </a:lnTo>
                  <a:cubicBezTo>
                    <a:pt x="3887" y="5"/>
                    <a:pt x="3815" y="1"/>
                    <a:pt x="3741" y="1"/>
                  </a:cubicBezTo>
                  <a:close/>
                </a:path>
              </a:pathLst>
            </a:custGeom>
            <a:solidFill>
              <a:schemeClr val="tx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93;p30"/>
            <p:cNvSpPr/>
            <p:nvPr/>
          </p:nvSpPr>
          <p:spPr>
            <a:xfrm>
              <a:off x="2239921" y="1381194"/>
              <a:ext cx="1716560" cy="1114217"/>
            </a:xfrm>
            <a:custGeom>
              <a:avLst/>
              <a:gdLst/>
              <a:ahLst/>
              <a:cxnLst/>
              <a:rect l="l" t="t" r="r" b="b"/>
              <a:pathLst>
                <a:path w="46923" h="30214" extrusionOk="0">
                  <a:moveTo>
                    <a:pt x="3140" y="1"/>
                  </a:moveTo>
                  <a:cubicBezTo>
                    <a:pt x="1309" y="393"/>
                    <a:pt x="1" y="1996"/>
                    <a:pt x="34" y="3892"/>
                  </a:cubicBezTo>
                  <a:lnTo>
                    <a:pt x="34" y="26258"/>
                  </a:lnTo>
                  <a:cubicBezTo>
                    <a:pt x="1" y="28416"/>
                    <a:pt x="1799" y="30214"/>
                    <a:pt x="3957" y="30214"/>
                  </a:cubicBezTo>
                  <a:lnTo>
                    <a:pt x="43195" y="30214"/>
                  </a:lnTo>
                  <a:cubicBezTo>
                    <a:pt x="44863" y="30214"/>
                    <a:pt x="46334" y="29168"/>
                    <a:pt x="46923" y="27631"/>
                  </a:cubicBezTo>
                  <a:cubicBezTo>
                    <a:pt x="19783" y="27402"/>
                    <a:pt x="7489" y="8928"/>
                    <a:pt x="3140" y="1"/>
                  </a:cubicBezTo>
                  <a:close/>
                </a:path>
              </a:pathLst>
            </a:custGeom>
            <a:solidFill>
              <a:schemeClr val="tx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94;p30"/>
            <p:cNvSpPr/>
            <p:nvPr/>
          </p:nvSpPr>
          <p:spPr>
            <a:xfrm>
              <a:off x="2946875" y="2267564"/>
              <a:ext cx="263175" cy="709081"/>
            </a:xfrm>
            <a:custGeom>
              <a:avLst/>
              <a:gdLst/>
              <a:ahLst/>
              <a:cxnLst/>
              <a:rect l="l" t="t" r="r" b="b"/>
              <a:pathLst>
                <a:path w="7194" h="19228" extrusionOk="0">
                  <a:moveTo>
                    <a:pt x="3242" y="1"/>
                  </a:moveTo>
                  <a:cubicBezTo>
                    <a:pt x="1503" y="1"/>
                    <a:pt x="33" y="1395"/>
                    <a:pt x="0" y="3173"/>
                  </a:cubicBezTo>
                  <a:lnTo>
                    <a:pt x="0" y="19228"/>
                  </a:lnTo>
                  <a:lnTo>
                    <a:pt x="7194" y="19228"/>
                  </a:lnTo>
                  <a:lnTo>
                    <a:pt x="7194" y="3173"/>
                  </a:lnTo>
                  <a:cubicBezTo>
                    <a:pt x="7129" y="1395"/>
                    <a:pt x="5690" y="1"/>
                    <a:pt x="3920" y="1"/>
                  </a:cubicBezTo>
                  <a:cubicBezTo>
                    <a:pt x="3900" y="1"/>
                    <a:pt x="3879" y="1"/>
                    <a:pt x="3859" y="1"/>
                  </a:cubicBezTo>
                  <a:lnTo>
                    <a:pt x="3303" y="1"/>
                  </a:lnTo>
                  <a:cubicBezTo>
                    <a:pt x="3283" y="1"/>
                    <a:pt x="3262" y="1"/>
                    <a:pt x="3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95;p30"/>
            <p:cNvSpPr/>
            <p:nvPr/>
          </p:nvSpPr>
          <p:spPr>
            <a:xfrm>
              <a:off x="2946875" y="2679969"/>
              <a:ext cx="262004" cy="176090"/>
            </a:xfrm>
            <a:custGeom>
              <a:avLst/>
              <a:gdLst/>
              <a:ahLst/>
              <a:cxnLst/>
              <a:rect l="l" t="t" r="r" b="b"/>
              <a:pathLst>
                <a:path w="7162" h="4775" extrusionOk="0">
                  <a:moveTo>
                    <a:pt x="0" y="1"/>
                  </a:moveTo>
                  <a:lnTo>
                    <a:pt x="0" y="4775"/>
                  </a:lnTo>
                  <a:lnTo>
                    <a:pt x="7161" y="4775"/>
                  </a:lnTo>
                  <a:lnTo>
                    <a:pt x="7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96;p30"/>
            <p:cNvSpPr/>
            <p:nvPr/>
          </p:nvSpPr>
          <p:spPr>
            <a:xfrm>
              <a:off x="2312880" y="2726988"/>
              <a:ext cx="1529953" cy="259323"/>
            </a:xfrm>
            <a:custGeom>
              <a:avLst/>
              <a:gdLst/>
              <a:ahLst/>
              <a:cxnLst/>
              <a:rect l="l" t="t" r="r" b="b"/>
              <a:pathLst>
                <a:path w="41822" h="7032" extrusionOk="0">
                  <a:moveTo>
                    <a:pt x="38348" y="1"/>
                  </a:moveTo>
                  <a:cubicBezTo>
                    <a:pt x="38328" y="1"/>
                    <a:pt x="38309" y="1"/>
                    <a:pt x="38290" y="1"/>
                  </a:cubicBezTo>
                  <a:lnTo>
                    <a:pt x="3532" y="1"/>
                  </a:lnTo>
                  <a:cubicBezTo>
                    <a:pt x="1602" y="1"/>
                    <a:pt x="0" y="1571"/>
                    <a:pt x="0" y="3500"/>
                  </a:cubicBezTo>
                  <a:lnTo>
                    <a:pt x="0" y="7031"/>
                  </a:lnTo>
                  <a:lnTo>
                    <a:pt x="41821" y="7031"/>
                  </a:lnTo>
                  <a:lnTo>
                    <a:pt x="41821" y="3500"/>
                  </a:lnTo>
                  <a:cubicBezTo>
                    <a:pt x="41821" y="1590"/>
                    <a:pt x="40251" y="1"/>
                    <a:pt x="38348" y="1"/>
                  </a:cubicBezTo>
                  <a:close/>
                </a:path>
              </a:pathLst>
            </a:custGeom>
            <a:solidFill>
              <a:schemeClr val="tx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97;p30"/>
            <p:cNvSpPr/>
            <p:nvPr/>
          </p:nvSpPr>
          <p:spPr>
            <a:xfrm>
              <a:off x="2949253" y="1545274"/>
              <a:ext cx="296684" cy="299113"/>
            </a:xfrm>
            <a:custGeom>
              <a:avLst/>
              <a:gdLst/>
              <a:ahLst/>
              <a:cxnLst/>
              <a:rect l="l" t="t" r="r" b="b"/>
              <a:pathLst>
                <a:path w="8110" h="8111" extrusionOk="0">
                  <a:moveTo>
                    <a:pt x="4055" y="1"/>
                  </a:moveTo>
                  <a:cubicBezTo>
                    <a:pt x="1832" y="1"/>
                    <a:pt x="1" y="1832"/>
                    <a:pt x="1" y="4056"/>
                  </a:cubicBezTo>
                  <a:cubicBezTo>
                    <a:pt x="1" y="6279"/>
                    <a:pt x="1832" y="8110"/>
                    <a:pt x="4055" y="8110"/>
                  </a:cubicBezTo>
                  <a:cubicBezTo>
                    <a:pt x="6311" y="8110"/>
                    <a:pt x="8110" y="6279"/>
                    <a:pt x="8110" y="4056"/>
                  </a:cubicBezTo>
                  <a:cubicBezTo>
                    <a:pt x="8110" y="1832"/>
                    <a:pt x="6311" y="1"/>
                    <a:pt x="4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98;p30"/>
            <p:cNvSpPr/>
            <p:nvPr/>
          </p:nvSpPr>
          <p:spPr>
            <a:xfrm>
              <a:off x="3074845" y="1609183"/>
              <a:ext cx="45509" cy="171296"/>
            </a:xfrm>
            <a:custGeom>
              <a:avLst/>
              <a:gdLst/>
              <a:ahLst/>
              <a:cxnLst/>
              <a:rect l="l" t="t" r="r" b="b"/>
              <a:pathLst>
                <a:path w="1244" h="4645" extrusionOk="0">
                  <a:moveTo>
                    <a:pt x="1" y="1"/>
                  </a:moveTo>
                  <a:lnTo>
                    <a:pt x="1" y="4644"/>
                  </a:lnTo>
                  <a:lnTo>
                    <a:pt x="1243" y="4644"/>
                  </a:lnTo>
                  <a:lnTo>
                    <a:pt x="12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99;p30"/>
            <p:cNvSpPr/>
            <p:nvPr/>
          </p:nvSpPr>
          <p:spPr>
            <a:xfrm>
              <a:off x="3013860" y="1671912"/>
              <a:ext cx="168682" cy="45839"/>
            </a:xfrm>
            <a:custGeom>
              <a:avLst/>
              <a:gdLst/>
              <a:ahLst/>
              <a:cxnLst/>
              <a:rect l="l" t="t" r="r" b="b"/>
              <a:pathLst>
                <a:path w="4611" h="1243" extrusionOk="0">
                  <a:moveTo>
                    <a:pt x="0" y="0"/>
                  </a:moveTo>
                  <a:lnTo>
                    <a:pt x="0" y="1243"/>
                  </a:lnTo>
                  <a:lnTo>
                    <a:pt x="4611" y="1243"/>
                  </a:lnTo>
                  <a:lnTo>
                    <a:pt x="46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00;p30"/>
            <p:cNvSpPr/>
            <p:nvPr/>
          </p:nvSpPr>
          <p:spPr>
            <a:xfrm>
              <a:off x="2312880" y="2878962"/>
              <a:ext cx="1529953" cy="91677"/>
            </a:xfrm>
            <a:custGeom>
              <a:avLst/>
              <a:gdLst/>
              <a:ahLst/>
              <a:cxnLst/>
              <a:rect l="l" t="t" r="r" b="b"/>
              <a:pathLst>
                <a:path w="41822" h="2486" extrusionOk="0">
                  <a:moveTo>
                    <a:pt x="0" y="0"/>
                  </a:moveTo>
                  <a:lnTo>
                    <a:pt x="0" y="2485"/>
                  </a:lnTo>
                  <a:lnTo>
                    <a:pt x="41821" y="2485"/>
                  </a:lnTo>
                  <a:lnTo>
                    <a:pt x="4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01;p30"/>
            <p:cNvSpPr/>
            <p:nvPr/>
          </p:nvSpPr>
          <p:spPr>
            <a:xfrm>
              <a:off x="1600862" y="3150273"/>
              <a:ext cx="5620616" cy="2434579"/>
            </a:xfrm>
            <a:custGeom>
              <a:avLst/>
              <a:gdLst/>
              <a:ahLst/>
              <a:cxnLst/>
              <a:rect l="l" t="t" r="r" b="b"/>
              <a:pathLst>
                <a:path w="261424" h="66018" extrusionOk="0">
                  <a:moveTo>
                    <a:pt x="1" y="0"/>
                  </a:moveTo>
                  <a:lnTo>
                    <a:pt x="1" y="66018"/>
                  </a:lnTo>
                  <a:lnTo>
                    <a:pt x="261423" y="66018"/>
                  </a:lnTo>
                  <a:lnTo>
                    <a:pt x="261423"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02;p30"/>
            <p:cNvSpPr/>
            <p:nvPr/>
          </p:nvSpPr>
          <p:spPr>
            <a:xfrm>
              <a:off x="1356900" y="2924764"/>
              <a:ext cx="6107806" cy="225543"/>
            </a:xfrm>
            <a:custGeom>
              <a:avLst/>
              <a:gdLst/>
              <a:ahLst/>
              <a:cxnLst/>
              <a:rect l="l" t="t" r="r" b="b"/>
              <a:pathLst>
                <a:path w="284084" h="6116" extrusionOk="0">
                  <a:moveTo>
                    <a:pt x="1" y="1"/>
                  </a:moveTo>
                  <a:lnTo>
                    <a:pt x="1" y="6115"/>
                  </a:lnTo>
                  <a:lnTo>
                    <a:pt x="284083" y="6115"/>
                  </a:lnTo>
                  <a:lnTo>
                    <a:pt x="284083" y="1"/>
                  </a:lnTo>
                  <a:close/>
                </a:path>
              </a:pathLst>
            </a:custGeom>
            <a:solidFill>
              <a:srgbClr val="F4C570">
                <a:alpha val="8392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03;p30"/>
            <p:cNvSpPr/>
            <p:nvPr/>
          </p:nvSpPr>
          <p:spPr>
            <a:xfrm>
              <a:off x="3810625" y="3885849"/>
              <a:ext cx="1273853" cy="1132262"/>
            </a:xfrm>
            <a:custGeom>
              <a:avLst/>
              <a:gdLst/>
              <a:ahLst/>
              <a:cxnLst/>
              <a:rect l="l" t="t" r="r" b="b"/>
              <a:pathLst>
                <a:path w="18148" h="16002" extrusionOk="0">
                  <a:moveTo>
                    <a:pt x="9067" y="1"/>
                  </a:moveTo>
                  <a:cubicBezTo>
                    <a:pt x="8061" y="1"/>
                    <a:pt x="7038" y="192"/>
                    <a:pt x="6050" y="595"/>
                  </a:cubicBezTo>
                  <a:cubicBezTo>
                    <a:pt x="1962" y="2263"/>
                    <a:pt x="0" y="6939"/>
                    <a:pt x="1701" y="11026"/>
                  </a:cubicBezTo>
                  <a:cubicBezTo>
                    <a:pt x="2965" y="14125"/>
                    <a:pt x="5940" y="16002"/>
                    <a:pt x="9086" y="16002"/>
                  </a:cubicBezTo>
                  <a:cubicBezTo>
                    <a:pt x="10089" y="16002"/>
                    <a:pt x="11110" y="15811"/>
                    <a:pt x="12099" y="15407"/>
                  </a:cubicBezTo>
                  <a:cubicBezTo>
                    <a:pt x="16186" y="13740"/>
                    <a:pt x="18148" y="9064"/>
                    <a:pt x="16480" y="4977"/>
                  </a:cubicBezTo>
                  <a:cubicBezTo>
                    <a:pt x="15216" y="1878"/>
                    <a:pt x="12223" y="1"/>
                    <a:pt x="9067" y="1"/>
                  </a:cubicBezTo>
                  <a:close/>
                </a:path>
              </a:pathLst>
            </a:custGeom>
            <a:solidFill>
              <a:srgbClr val="DD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04;p30"/>
            <p:cNvSpPr/>
            <p:nvPr/>
          </p:nvSpPr>
          <p:spPr>
            <a:xfrm>
              <a:off x="4363753" y="4129188"/>
              <a:ext cx="169936" cy="645591"/>
            </a:xfrm>
            <a:custGeom>
              <a:avLst/>
              <a:gdLst/>
              <a:ahLst/>
              <a:cxnLst/>
              <a:rect l="l" t="t" r="r" b="b"/>
              <a:pathLst>
                <a:path w="2421" h="9124" extrusionOk="0">
                  <a:moveTo>
                    <a:pt x="1" y="1"/>
                  </a:moveTo>
                  <a:lnTo>
                    <a:pt x="1" y="9124"/>
                  </a:lnTo>
                  <a:lnTo>
                    <a:pt x="2420" y="9124"/>
                  </a:lnTo>
                  <a:lnTo>
                    <a:pt x="2420"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05;p30"/>
            <p:cNvSpPr/>
            <p:nvPr/>
          </p:nvSpPr>
          <p:spPr>
            <a:xfrm>
              <a:off x="4127340" y="4367502"/>
              <a:ext cx="642753" cy="171304"/>
            </a:xfrm>
            <a:custGeom>
              <a:avLst/>
              <a:gdLst/>
              <a:ahLst/>
              <a:cxnLst/>
              <a:rect l="l" t="t" r="r" b="b"/>
              <a:pathLst>
                <a:path w="9157" h="2421" extrusionOk="0">
                  <a:moveTo>
                    <a:pt x="1" y="1"/>
                  </a:moveTo>
                  <a:lnTo>
                    <a:pt x="1" y="2421"/>
                  </a:lnTo>
                  <a:lnTo>
                    <a:pt x="9156" y="2421"/>
                  </a:lnTo>
                  <a:lnTo>
                    <a:pt x="9156"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774701" y="1262549"/>
            <a:ext cx="1245854" cy="307777"/>
          </a:xfrm>
          <a:prstGeom prst="rect">
            <a:avLst/>
          </a:prstGeom>
        </p:spPr>
        <p:txBody>
          <a:bodyPr wrap="none">
            <a:spAutoFit/>
          </a:bodyPr>
          <a:lstStyle/>
          <a:p>
            <a:r>
              <a:rPr lang="en-IN" u="sng" dirty="0" smtClean="0">
                <a:latin typeface="Exo" charset="0"/>
              </a:rPr>
              <a:t>Receptionist</a:t>
            </a:r>
            <a:r>
              <a:rPr lang="en-IN" u="sng" dirty="0" smtClean="0"/>
              <a:t> </a:t>
            </a:r>
            <a:endParaRPr lang="en-IN" u="sng" dirty="0"/>
          </a:p>
        </p:txBody>
      </p:sp>
    </p:spTree>
    <p:extLst>
      <p:ext uri="{BB962C8B-B14F-4D97-AF65-F5344CB8AC3E}">
        <p14:creationId xmlns:p14="http://schemas.microsoft.com/office/powerpoint/2010/main" val="708873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4"/>
          <p:cNvPicPr preferRelativeResize="0"/>
          <p:nvPr/>
        </p:nvPicPr>
        <p:blipFill rotWithShape="1">
          <a:blip r:embed="rId3">
            <a:alphaModFix/>
          </a:blip>
          <a:srcRect l="42259" t="36966" r="23813" b="23022"/>
          <a:stretch/>
        </p:blipFill>
        <p:spPr>
          <a:xfrm>
            <a:off x="6840673" y="4100207"/>
            <a:ext cx="949054" cy="1043293"/>
          </a:xfrm>
          <a:prstGeom prst="rect">
            <a:avLst/>
          </a:prstGeom>
          <a:noFill/>
          <a:ln>
            <a:noFill/>
          </a:ln>
        </p:spPr>
      </p:pic>
      <p:pic>
        <p:nvPicPr>
          <p:cNvPr id="356" name="Google Shape;356;p54"/>
          <p:cNvPicPr preferRelativeResize="0"/>
          <p:nvPr/>
        </p:nvPicPr>
        <p:blipFill rotWithShape="1">
          <a:blip r:embed="rId3">
            <a:alphaModFix/>
          </a:blip>
          <a:srcRect l="10117" t="20845" r="55955" b="39142"/>
          <a:stretch/>
        </p:blipFill>
        <p:spPr>
          <a:xfrm rot="-5400000">
            <a:off x="22346" y="4286894"/>
            <a:ext cx="853895" cy="898588"/>
          </a:xfrm>
          <a:prstGeom prst="rect">
            <a:avLst/>
          </a:prstGeom>
          <a:noFill/>
          <a:ln>
            <a:noFill/>
          </a:ln>
        </p:spPr>
      </p:pic>
      <p:sp>
        <p:nvSpPr>
          <p:cNvPr id="358" name="Google Shape;358;p54"/>
          <p:cNvSpPr txBox="1">
            <a:spLocks noGrp="1"/>
          </p:cNvSpPr>
          <p:nvPr>
            <p:ph type="title"/>
          </p:nvPr>
        </p:nvSpPr>
        <p:spPr>
          <a:xfrm>
            <a:off x="195065" y="176604"/>
            <a:ext cx="7704000" cy="572700"/>
          </a:xfrm>
          <a:prstGeom prst="rect">
            <a:avLst/>
          </a:prstGeom>
        </p:spPr>
        <p:txBody>
          <a:bodyPr spcFirstLastPara="1" wrap="square" lIns="91425" tIns="91425" rIns="91425" bIns="91425" anchor="ctr" anchorCtr="0">
            <a:noAutofit/>
          </a:bodyPr>
          <a:lstStyle/>
          <a:p>
            <a:pPr lvl="0"/>
            <a:r>
              <a:rPr lang="en-IN" dirty="0" smtClean="0"/>
              <a:t>Doctor &amp; Patient</a:t>
            </a:r>
            <a:r>
              <a:rPr lang="en-IN" dirty="0"/>
              <a:t> </a:t>
            </a:r>
            <a:r>
              <a:rPr lang="en-IN" dirty="0" smtClean="0"/>
              <a:t>Module</a:t>
            </a:r>
            <a:endParaRPr dirty="0"/>
          </a:p>
        </p:txBody>
      </p:sp>
      <p:sp>
        <p:nvSpPr>
          <p:cNvPr id="4" name="Rectangle 3"/>
          <p:cNvSpPr/>
          <p:nvPr/>
        </p:nvSpPr>
        <p:spPr>
          <a:xfrm>
            <a:off x="677827" y="1151954"/>
            <a:ext cx="4871591" cy="3754874"/>
          </a:xfrm>
          <a:prstGeom prst="rect">
            <a:avLst/>
          </a:prstGeom>
        </p:spPr>
        <p:txBody>
          <a:bodyPr wrap="square">
            <a:spAutoFit/>
          </a:bodyPr>
          <a:lstStyle/>
          <a:p>
            <a:pPr>
              <a:lnSpc>
                <a:spcPct val="150000"/>
              </a:lnSpc>
            </a:pPr>
            <a:r>
              <a:rPr lang="en-US" dirty="0" smtClean="0">
                <a:latin typeface="Exo" charset="0"/>
              </a:rPr>
              <a:t>A </a:t>
            </a:r>
            <a:r>
              <a:rPr lang="en-US" dirty="0">
                <a:latin typeface="Exo" charset="0"/>
              </a:rPr>
              <a:t>doctor can be managed following this</a:t>
            </a:r>
            <a:r>
              <a:rPr lang="en-US" dirty="0" smtClean="0">
                <a:latin typeface="Exo" charset="0"/>
              </a:rPr>
              <a:t>:</a:t>
            </a:r>
          </a:p>
          <a:p>
            <a:pPr marL="285750" indent="-285750">
              <a:lnSpc>
                <a:spcPct val="150000"/>
              </a:lnSpc>
              <a:buFont typeface="Wingdings" pitchFamily="2" charset="2"/>
              <a:buChar char="Ø"/>
            </a:pPr>
            <a:r>
              <a:rPr lang="en-US" dirty="0" smtClean="0">
                <a:latin typeface="Exo" charset="0"/>
              </a:rPr>
              <a:t>Prescribed</a:t>
            </a:r>
          </a:p>
          <a:p>
            <a:pPr marL="285750" indent="-285750">
              <a:lnSpc>
                <a:spcPct val="150000"/>
              </a:lnSpc>
              <a:buFont typeface="Wingdings" pitchFamily="2" charset="2"/>
              <a:buChar char="Ø"/>
            </a:pPr>
            <a:r>
              <a:rPr lang="en-US" dirty="0" smtClean="0">
                <a:latin typeface="Exo" charset="0"/>
              </a:rPr>
              <a:t>Appointment approve</a:t>
            </a:r>
          </a:p>
          <a:p>
            <a:pPr marL="285750" indent="-285750">
              <a:lnSpc>
                <a:spcPct val="150000"/>
              </a:lnSpc>
              <a:buFont typeface="Wingdings" pitchFamily="2" charset="2"/>
              <a:buChar char="Ø"/>
            </a:pPr>
            <a:r>
              <a:rPr lang="en-US" dirty="0" smtClean="0">
                <a:latin typeface="Exo" charset="0"/>
              </a:rPr>
              <a:t>Add </a:t>
            </a:r>
            <a:r>
              <a:rPr lang="en-US" dirty="0">
                <a:latin typeface="Exo" charset="0"/>
              </a:rPr>
              <a:t>medical </a:t>
            </a:r>
            <a:r>
              <a:rPr lang="en-US" dirty="0" smtClean="0">
                <a:latin typeface="Exo" charset="0"/>
              </a:rPr>
              <a:t>report</a:t>
            </a:r>
          </a:p>
          <a:p>
            <a:pPr lvl="1"/>
            <a:endParaRPr lang="en-US" dirty="0" smtClean="0">
              <a:latin typeface="Exo" charset="0"/>
            </a:endParaRPr>
          </a:p>
          <a:p>
            <a:pPr lvl="1"/>
            <a:endParaRPr lang="en-US" dirty="0" smtClean="0">
              <a:latin typeface="Exo" charset="0"/>
            </a:endParaRPr>
          </a:p>
          <a:p>
            <a:pPr lvl="1"/>
            <a:endParaRPr lang="en-US" dirty="0" smtClean="0">
              <a:latin typeface="Exo" charset="0"/>
            </a:endParaRPr>
          </a:p>
          <a:p>
            <a:r>
              <a:rPr lang="en-US" dirty="0" smtClean="0">
                <a:latin typeface="Exo" charset="0"/>
              </a:rPr>
              <a:t>Hospital </a:t>
            </a:r>
            <a:r>
              <a:rPr lang="en-US" dirty="0">
                <a:latin typeface="Exo" charset="0"/>
              </a:rPr>
              <a:t>management mainly focus for patient's facility </a:t>
            </a:r>
            <a:r>
              <a:rPr lang="en-US" dirty="0" smtClean="0">
                <a:latin typeface="Exo" charset="0"/>
              </a:rPr>
              <a:t>Patients facility </a:t>
            </a:r>
            <a:r>
              <a:rPr lang="en-US" dirty="0">
                <a:latin typeface="Exo" charset="0"/>
              </a:rPr>
              <a:t>given below</a:t>
            </a:r>
            <a:r>
              <a:rPr lang="en-US" dirty="0" smtClean="0">
                <a:latin typeface="Exo" charset="0"/>
              </a:rPr>
              <a:t>:</a:t>
            </a:r>
          </a:p>
          <a:p>
            <a:pPr marL="285750" indent="-285750">
              <a:lnSpc>
                <a:spcPct val="150000"/>
              </a:lnSpc>
              <a:buFont typeface="Wingdings" pitchFamily="2" charset="2"/>
              <a:buChar char="Ø"/>
            </a:pPr>
            <a:r>
              <a:rPr lang="en-US" dirty="0" smtClean="0">
                <a:latin typeface="Exo" charset="0"/>
              </a:rPr>
              <a:t>Access </a:t>
            </a:r>
            <a:r>
              <a:rPr lang="en-US" dirty="0">
                <a:latin typeface="Exo" charset="0"/>
              </a:rPr>
              <a:t>in own </a:t>
            </a:r>
            <a:r>
              <a:rPr lang="en-US" dirty="0" smtClean="0">
                <a:latin typeface="Exo" charset="0"/>
              </a:rPr>
              <a:t>profile</a:t>
            </a:r>
          </a:p>
          <a:p>
            <a:pPr marL="285750" indent="-285750">
              <a:lnSpc>
                <a:spcPct val="150000"/>
              </a:lnSpc>
              <a:buFont typeface="Wingdings" pitchFamily="2" charset="2"/>
              <a:buChar char="Ø"/>
            </a:pPr>
            <a:r>
              <a:rPr lang="en-US" dirty="0" smtClean="0">
                <a:latin typeface="Exo" charset="0"/>
              </a:rPr>
              <a:t>View </a:t>
            </a:r>
            <a:r>
              <a:rPr lang="en-US" dirty="0">
                <a:latin typeface="Exo" charset="0"/>
              </a:rPr>
              <a:t>prescription </a:t>
            </a:r>
            <a:r>
              <a:rPr lang="en-US" dirty="0" smtClean="0">
                <a:latin typeface="Exo" charset="0"/>
              </a:rPr>
              <a:t>online</a:t>
            </a:r>
          </a:p>
          <a:p>
            <a:pPr marL="285750" indent="-285750">
              <a:lnSpc>
                <a:spcPct val="150000"/>
              </a:lnSpc>
              <a:buFont typeface="Wingdings" pitchFamily="2" charset="2"/>
              <a:buChar char="Ø"/>
            </a:pPr>
            <a:r>
              <a:rPr lang="en-US" dirty="0" smtClean="0">
                <a:latin typeface="Exo" charset="0"/>
              </a:rPr>
              <a:t>Get </a:t>
            </a:r>
            <a:r>
              <a:rPr lang="en-US" dirty="0">
                <a:latin typeface="Exo" charset="0"/>
              </a:rPr>
              <a:t>appointment </a:t>
            </a:r>
            <a:r>
              <a:rPr lang="en-US" dirty="0" smtClean="0">
                <a:latin typeface="Exo" charset="0"/>
              </a:rPr>
              <a:t> online</a:t>
            </a:r>
          </a:p>
          <a:p>
            <a:pPr marL="285750" indent="-285750">
              <a:lnSpc>
                <a:spcPct val="150000"/>
              </a:lnSpc>
              <a:buFont typeface="Wingdings" pitchFamily="2" charset="2"/>
              <a:buChar char="Ø"/>
            </a:pPr>
            <a:r>
              <a:rPr lang="en-US" dirty="0" smtClean="0">
                <a:latin typeface="Exo" charset="0"/>
              </a:rPr>
              <a:t>View </a:t>
            </a:r>
            <a:r>
              <a:rPr lang="en-US" dirty="0">
                <a:latin typeface="Exo" charset="0"/>
              </a:rPr>
              <a:t>diagnosis </a:t>
            </a:r>
            <a:r>
              <a:rPr lang="en-US" dirty="0" smtClean="0">
                <a:latin typeface="Exo" charset="0"/>
              </a:rPr>
              <a:t>report</a:t>
            </a:r>
            <a:endParaRPr lang="en-IN" dirty="0">
              <a:latin typeface="Exo" charset="0"/>
            </a:endParaRPr>
          </a:p>
        </p:txBody>
      </p:sp>
      <p:sp>
        <p:nvSpPr>
          <p:cNvPr id="7" name="Google Shape;503;p60"/>
          <p:cNvSpPr/>
          <p:nvPr/>
        </p:nvSpPr>
        <p:spPr>
          <a:xfrm>
            <a:off x="1552467" y="112854"/>
            <a:ext cx="5173020" cy="7002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449293" y="947427"/>
            <a:ext cx="1872194" cy="338554"/>
          </a:xfrm>
          <a:prstGeom prst="rect">
            <a:avLst/>
          </a:prstGeom>
          <a:noFill/>
        </p:spPr>
        <p:txBody>
          <a:bodyPr wrap="square" rtlCol="0">
            <a:spAutoFit/>
          </a:bodyPr>
          <a:lstStyle/>
          <a:p>
            <a:pPr marL="285750" indent="-285750">
              <a:buFont typeface="Arial" pitchFamily="34" charset="0"/>
              <a:buChar char="•"/>
            </a:pPr>
            <a:r>
              <a:rPr lang="en-US" sz="1600" u="sng" dirty="0" smtClean="0">
                <a:latin typeface="Exo" charset="0"/>
              </a:rPr>
              <a:t>Doctor</a:t>
            </a:r>
            <a:r>
              <a:rPr lang="en-US" sz="1600" dirty="0" smtClean="0">
                <a:latin typeface="Exo" charset="0"/>
              </a:rPr>
              <a:t> </a:t>
            </a:r>
            <a:r>
              <a:rPr lang="en-US" dirty="0" smtClean="0">
                <a:latin typeface="Exo" charset="0"/>
              </a:rPr>
              <a:t>:</a:t>
            </a:r>
            <a:endParaRPr lang="en-US" dirty="0">
              <a:latin typeface="Exo" charset="0"/>
            </a:endParaRPr>
          </a:p>
        </p:txBody>
      </p:sp>
      <p:sp>
        <p:nvSpPr>
          <p:cNvPr id="77" name="TextBox 76"/>
          <p:cNvSpPr txBox="1"/>
          <p:nvPr/>
        </p:nvSpPr>
        <p:spPr>
          <a:xfrm>
            <a:off x="449293" y="2801148"/>
            <a:ext cx="1872194" cy="307777"/>
          </a:xfrm>
          <a:prstGeom prst="rect">
            <a:avLst/>
          </a:prstGeom>
          <a:noFill/>
        </p:spPr>
        <p:txBody>
          <a:bodyPr wrap="square" rtlCol="0">
            <a:spAutoFit/>
          </a:bodyPr>
          <a:lstStyle/>
          <a:p>
            <a:pPr marL="285750" indent="-285750">
              <a:buFont typeface="Arial" pitchFamily="34" charset="0"/>
              <a:buChar char="•"/>
            </a:pPr>
            <a:r>
              <a:rPr lang="en-US" u="sng" dirty="0" smtClean="0">
                <a:latin typeface="Exo" charset="0"/>
              </a:rPr>
              <a:t>Patient</a:t>
            </a:r>
            <a:r>
              <a:rPr lang="en-US" dirty="0" smtClean="0">
                <a:latin typeface="Exo" charset="0"/>
              </a:rPr>
              <a:t> :</a:t>
            </a:r>
            <a:endParaRPr lang="en-US" dirty="0">
              <a:latin typeface="Exo" charset="0"/>
            </a:endParaRPr>
          </a:p>
        </p:txBody>
      </p:sp>
      <p:pic>
        <p:nvPicPr>
          <p:cNvPr id="80" name="Google Shape;882;p76"/>
          <p:cNvPicPr preferRelativeResize="0"/>
          <p:nvPr/>
        </p:nvPicPr>
        <p:blipFill rotWithShape="1">
          <a:blip r:embed="rId4">
            <a:alphaModFix/>
          </a:blip>
          <a:srcRect l="48476" t="48007" r="5903" b="7217"/>
          <a:stretch/>
        </p:blipFill>
        <p:spPr>
          <a:xfrm>
            <a:off x="6420686" y="2644353"/>
            <a:ext cx="2537850" cy="2490750"/>
          </a:xfrm>
          <a:prstGeom prst="rect">
            <a:avLst/>
          </a:prstGeom>
          <a:noFill/>
          <a:ln>
            <a:noFill/>
          </a:ln>
        </p:spPr>
      </p:pic>
    </p:spTree>
    <p:extLst>
      <p:ext uri="{BB962C8B-B14F-4D97-AF65-F5344CB8AC3E}">
        <p14:creationId xmlns:p14="http://schemas.microsoft.com/office/powerpoint/2010/main" val="4645762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 name="Title 1"/>
          <p:cNvSpPr>
            <a:spLocks noGrp="1"/>
          </p:cNvSpPr>
          <p:nvPr>
            <p:ph type="title"/>
          </p:nvPr>
        </p:nvSpPr>
        <p:spPr>
          <a:xfrm>
            <a:off x="1605233" y="129289"/>
            <a:ext cx="5583841" cy="1551300"/>
          </a:xfrm>
        </p:spPr>
        <p:txBody>
          <a:bodyPr/>
          <a:lstStyle/>
          <a:p>
            <a:pPr algn="ctr"/>
            <a:r>
              <a:rPr lang="en-IN" dirty="0" smtClean="0"/>
              <a:t>Advantage of Computerized </a:t>
            </a:r>
            <a:r>
              <a:rPr lang="en-IN" dirty="0" smtClean="0"/>
              <a:t>DA</a:t>
            </a:r>
            <a:r>
              <a:rPr lang="en-IN" dirty="0" smtClean="0"/>
              <a:t>S</a:t>
            </a:r>
            <a:endParaRPr lang="en-IN" dirty="0"/>
          </a:p>
        </p:txBody>
      </p:sp>
      <p:sp>
        <p:nvSpPr>
          <p:cNvPr id="3" name="Subtitle 2"/>
          <p:cNvSpPr>
            <a:spLocks noGrp="1"/>
          </p:cNvSpPr>
          <p:nvPr>
            <p:ph type="subTitle" idx="1"/>
          </p:nvPr>
        </p:nvSpPr>
        <p:spPr>
          <a:xfrm>
            <a:off x="1458102" y="1772484"/>
            <a:ext cx="3898200" cy="2379101"/>
          </a:xfrm>
        </p:spPr>
        <p:txBody>
          <a:bodyPr/>
          <a:lstStyle/>
          <a:p>
            <a:pPr>
              <a:lnSpc>
                <a:spcPct val="150000"/>
              </a:lnSpc>
              <a:buFont typeface="Wingdings" pitchFamily="2" charset="2"/>
              <a:buChar char="Ø"/>
            </a:pPr>
            <a:r>
              <a:rPr lang="en-IN" dirty="0" smtClean="0">
                <a:latin typeface="Exo" charset="0"/>
              </a:rPr>
              <a:t>Immediate access of data</a:t>
            </a:r>
          </a:p>
          <a:p>
            <a:pPr>
              <a:lnSpc>
                <a:spcPct val="150000"/>
              </a:lnSpc>
              <a:buFont typeface="Wingdings" pitchFamily="2" charset="2"/>
              <a:buChar char="Ø"/>
            </a:pPr>
            <a:r>
              <a:rPr lang="en-IN" dirty="0" smtClean="0">
                <a:latin typeface="Exo" charset="0"/>
              </a:rPr>
              <a:t>User Friendly interface</a:t>
            </a:r>
          </a:p>
          <a:p>
            <a:pPr>
              <a:lnSpc>
                <a:spcPct val="150000"/>
              </a:lnSpc>
              <a:buFont typeface="Wingdings" pitchFamily="2" charset="2"/>
              <a:buChar char="Ø"/>
            </a:pPr>
            <a:r>
              <a:rPr lang="en-IN" dirty="0" smtClean="0">
                <a:latin typeface="Exo" charset="0"/>
              </a:rPr>
              <a:t>Time saving</a:t>
            </a:r>
          </a:p>
          <a:p>
            <a:pPr>
              <a:lnSpc>
                <a:spcPct val="150000"/>
              </a:lnSpc>
              <a:buFont typeface="Wingdings" pitchFamily="2" charset="2"/>
              <a:buChar char="Ø"/>
            </a:pPr>
            <a:r>
              <a:rPr lang="en-IN" dirty="0" smtClean="0">
                <a:latin typeface="Exo" charset="0"/>
              </a:rPr>
              <a:t>Data can be easily insert/update/delete</a:t>
            </a:r>
          </a:p>
          <a:p>
            <a:pPr>
              <a:lnSpc>
                <a:spcPct val="150000"/>
              </a:lnSpc>
              <a:buFont typeface="Wingdings" pitchFamily="2" charset="2"/>
              <a:buChar char="Ø"/>
            </a:pPr>
            <a:r>
              <a:rPr lang="en-IN" dirty="0" smtClean="0">
                <a:latin typeface="Exo" charset="0"/>
              </a:rPr>
              <a:t>Saving paper work</a:t>
            </a:r>
          </a:p>
          <a:p>
            <a:pPr>
              <a:lnSpc>
                <a:spcPct val="150000"/>
              </a:lnSpc>
              <a:buFont typeface="Wingdings" pitchFamily="2" charset="2"/>
              <a:buChar char="Ø"/>
            </a:pPr>
            <a:r>
              <a:rPr lang="en-IN" dirty="0" smtClean="0">
                <a:latin typeface="Exo" charset="0"/>
              </a:rPr>
              <a:t>Give facility of different types of enquiry</a:t>
            </a:r>
          </a:p>
          <a:p>
            <a:pPr>
              <a:lnSpc>
                <a:spcPct val="150000"/>
              </a:lnSpc>
              <a:buFont typeface="Wingdings" pitchFamily="2" charset="2"/>
              <a:buChar char="Ø"/>
            </a:pPr>
            <a:r>
              <a:rPr lang="en-IN" dirty="0" smtClean="0">
                <a:latin typeface="Exo" charset="0"/>
              </a:rPr>
              <a:t>Data are easily approachable</a:t>
            </a:r>
            <a:endParaRPr lang="en-IN" dirty="0">
              <a:latin typeface="Exo" charset="0"/>
            </a:endParaRPr>
          </a:p>
        </p:txBody>
      </p:sp>
      <p:sp>
        <p:nvSpPr>
          <p:cNvPr id="7" name="Google Shape;503;p60"/>
          <p:cNvSpPr/>
          <p:nvPr/>
        </p:nvSpPr>
        <p:spPr>
          <a:xfrm>
            <a:off x="1384301" y="362586"/>
            <a:ext cx="6151616" cy="102478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786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Feasibility study</a:t>
            </a:r>
            <a:endParaRPr lang="en-IN" dirty="0"/>
          </a:p>
        </p:txBody>
      </p:sp>
      <p:sp>
        <p:nvSpPr>
          <p:cNvPr id="4" name="Text Placeholder 3"/>
          <p:cNvSpPr>
            <a:spLocks noGrp="1"/>
          </p:cNvSpPr>
          <p:nvPr>
            <p:ph type="body" idx="1"/>
          </p:nvPr>
        </p:nvSpPr>
        <p:spPr/>
        <p:txBody>
          <a:bodyPr/>
          <a:lstStyle/>
          <a:p>
            <a:r>
              <a:rPr lang="en-IN" sz="1400" b="1" u="sng" dirty="0" smtClean="0"/>
              <a:t>Economical feasibility </a:t>
            </a:r>
            <a:r>
              <a:rPr lang="en-IN" sz="1400" dirty="0" smtClean="0"/>
              <a:t>- the system being developed is economic with the hospital  point of view .</a:t>
            </a:r>
            <a:r>
              <a:rPr lang="en-US" sz="1400" dirty="0"/>
              <a:t> It is cost effective as it eliminates paperwork completely</a:t>
            </a:r>
            <a:r>
              <a:rPr lang="en-IN" sz="1400" dirty="0" smtClean="0"/>
              <a:t>. The result obtained contains minimum errors and highly accurate as the details required.</a:t>
            </a:r>
          </a:p>
          <a:p>
            <a:endParaRPr lang="en-IN" sz="1400" dirty="0" smtClean="0"/>
          </a:p>
          <a:p>
            <a:endParaRPr lang="en-IN" sz="1400" dirty="0" smtClean="0"/>
          </a:p>
          <a:p>
            <a:r>
              <a:rPr lang="en-IN" sz="1400" b="1" u="sng" dirty="0" smtClean="0"/>
              <a:t>Technical feasibility </a:t>
            </a:r>
            <a:r>
              <a:rPr lang="en-IN" sz="1400" dirty="0" smtClean="0"/>
              <a:t>– the technical requirement  for the system is economic and its does not use any other additional hardware &amp; software.</a:t>
            </a:r>
          </a:p>
          <a:p>
            <a:endParaRPr lang="en-IN" sz="1400" dirty="0" smtClean="0"/>
          </a:p>
          <a:p>
            <a:endParaRPr lang="en-IN" sz="1400" dirty="0" smtClean="0"/>
          </a:p>
          <a:p>
            <a:r>
              <a:rPr lang="en-IN" sz="1400" b="1" u="sng" dirty="0" smtClean="0"/>
              <a:t>Behavioural feasibility </a:t>
            </a:r>
            <a:r>
              <a:rPr lang="en-IN" sz="1400" dirty="0" smtClean="0"/>
              <a:t>– the system working is quit easy to use and learn due to its simple and attractive interface.</a:t>
            </a:r>
            <a:endParaRPr lang="en-IN" sz="1400" dirty="0"/>
          </a:p>
        </p:txBody>
      </p:sp>
      <p:sp>
        <p:nvSpPr>
          <p:cNvPr id="5" name="Google Shape;503;p60"/>
          <p:cNvSpPr/>
          <p:nvPr/>
        </p:nvSpPr>
        <p:spPr>
          <a:xfrm>
            <a:off x="503374" y="309925"/>
            <a:ext cx="3313015" cy="7002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3" name="Google Shape;493;p59"/>
          <p:cNvPicPr preferRelativeResize="0"/>
          <p:nvPr/>
        </p:nvPicPr>
        <p:blipFill>
          <a:blip r:embed="rId3">
            <a:alphaModFix/>
          </a:blip>
          <a:stretch>
            <a:fillRect/>
          </a:stretch>
        </p:blipFill>
        <p:spPr>
          <a:xfrm>
            <a:off x="167125" y="89850"/>
            <a:ext cx="4963800" cy="4963800"/>
          </a:xfrm>
          <a:prstGeom prst="rect">
            <a:avLst/>
          </a:prstGeom>
          <a:noFill/>
          <a:ln>
            <a:noFill/>
          </a:ln>
        </p:spPr>
      </p:pic>
      <p:sp>
        <p:nvSpPr>
          <p:cNvPr id="494" name="Google Shape;494;p59"/>
          <p:cNvSpPr txBox="1">
            <a:spLocks noGrp="1"/>
          </p:cNvSpPr>
          <p:nvPr>
            <p:ph type="title"/>
          </p:nvPr>
        </p:nvSpPr>
        <p:spPr>
          <a:xfrm>
            <a:off x="5047100" y="183982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t>Designs </a:t>
            </a:r>
            <a:endParaRPr dirty="0"/>
          </a:p>
        </p:txBody>
      </p:sp>
      <p:sp>
        <p:nvSpPr>
          <p:cNvPr id="495" name="Google Shape;495;p59"/>
          <p:cNvSpPr txBox="1">
            <a:spLocks noGrp="1"/>
          </p:cNvSpPr>
          <p:nvPr>
            <p:ph type="title" idx="2"/>
          </p:nvPr>
        </p:nvSpPr>
        <p:spPr>
          <a:xfrm>
            <a:off x="5047100" y="6747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97" name="Google Shape;497;p59"/>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 name="Google Shape;498;p59"/>
          <p:cNvCxnSpPr/>
          <p:nvPr/>
        </p:nvCxnSpPr>
        <p:spPr>
          <a:xfrm>
            <a:off x="5088300" y="1747500"/>
            <a:ext cx="10818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07" name="Group 306"/>
          <p:cNvGrpSpPr/>
          <p:nvPr/>
        </p:nvGrpSpPr>
        <p:grpSpPr>
          <a:xfrm>
            <a:off x="513620" y="1946401"/>
            <a:ext cx="922047" cy="1748349"/>
            <a:chOff x="81977" y="658589"/>
            <a:chExt cx="922047" cy="2026146"/>
          </a:xfrm>
        </p:grpSpPr>
        <p:grpSp>
          <p:nvGrpSpPr>
            <p:cNvPr id="20" name="Group 19"/>
            <p:cNvGrpSpPr/>
            <p:nvPr/>
          </p:nvGrpSpPr>
          <p:grpSpPr>
            <a:xfrm>
              <a:off x="195939" y="658589"/>
              <a:ext cx="537030" cy="1525083"/>
              <a:chOff x="304797" y="928915"/>
              <a:chExt cx="537030" cy="1159119"/>
            </a:xfrm>
          </p:grpSpPr>
          <p:cxnSp>
            <p:nvCxnSpPr>
              <p:cNvPr id="15" name="Straight Connector 14"/>
              <p:cNvCxnSpPr/>
              <p:nvPr/>
            </p:nvCxnSpPr>
            <p:spPr>
              <a:xfrm flipH="1">
                <a:off x="529772" y="1178083"/>
                <a:ext cx="7257" cy="752318"/>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304797" y="1567655"/>
                <a:ext cx="537030"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529771" y="1930400"/>
                <a:ext cx="277587" cy="157634"/>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flipH="1">
                <a:off x="333829" y="1937657"/>
                <a:ext cx="195943" cy="150377"/>
              </a:xfrm>
              <a:prstGeom prst="line">
                <a:avLst/>
              </a:prstGeom>
            </p:spPr>
            <p:style>
              <a:lnRef idx="1">
                <a:schemeClr val="dk1"/>
              </a:lnRef>
              <a:fillRef idx="0">
                <a:schemeClr val="dk1"/>
              </a:fillRef>
              <a:effectRef idx="0">
                <a:schemeClr val="dk1"/>
              </a:effectRef>
              <a:fontRef idx="minor">
                <a:schemeClr val="tx1"/>
              </a:fontRef>
            </p:style>
          </p:cxnSp>
          <p:sp>
            <p:nvSpPr>
              <p:cNvPr id="13" name="Oval 12"/>
              <p:cNvSpPr/>
              <p:nvPr/>
            </p:nvSpPr>
            <p:spPr>
              <a:xfrm>
                <a:off x="333829" y="928915"/>
                <a:ext cx="391885" cy="298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6" name="TextBox 55"/>
            <p:cNvSpPr txBox="1"/>
            <p:nvPr/>
          </p:nvSpPr>
          <p:spPr>
            <a:xfrm>
              <a:off x="81977" y="2328055"/>
              <a:ext cx="922047" cy="356680"/>
            </a:xfrm>
            <a:prstGeom prst="rect">
              <a:avLst/>
            </a:prstGeom>
            <a:noFill/>
          </p:spPr>
          <p:txBody>
            <a:bodyPr wrap="none" rtlCol="0">
              <a:spAutoFit/>
            </a:bodyPr>
            <a:lstStyle/>
            <a:p>
              <a:r>
                <a:rPr lang="en-IN" b="1" dirty="0" smtClean="0">
                  <a:latin typeface="Prata" charset="0"/>
                </a:rPr>
                <a:t>Patients </a:t>
              </a:r>
              <a:endParaRPr lang="en-IN" b="1" dirty="0">
                <a:latin typeface="Prata" charset="0"/>
              </a:endParaRPr>
            </a:p>
          </p:txBody>
        </p:sp>
      </p:grpSp>
      <p:sp>
        <p:nvSpPr>
          <p:cNvPr id="222" name="TextBox 221"/>
          <p:cNvSpPr txBox="1"/>
          <p:nvPr/>
        </p:nvSpPr>
        <p:spPr>
          <a:xfrm>
            <a:off x="3312831" y="152460"/>
            <a:ext cx="2405765" cy="400110"/>
          </a:xfrm>
          <a:prstGeom prst="rect">
            <a:avLst/>
          </a:prstGeom>
          <a:noFill/>
        </p:spPr>
        <p:txBody>
          <a:bodyPr wrap="square" rtlCol="0">
            <a:spAutoFit/>
          </a:bodyPr>
          <a:lstStyle/>
          <a:p>
            <a:r>
              <a:rPr lang="en-IN" sz="2000" dirty="0" smtClean="0">
                <a:latin typeface="Prata" charset="0"/>
              </a:rPr>
              <a:t>Use case diagram </a:t>
            </a:r>
            <a:endParaRPr lang="en-IN" sz="2000" dirty="0">
              <a:latin typeface="Prata" charset="0"/>
            </a:endParaRPr>
          </a:p>
        </p:txBody>
      </p:sp>
      <p:cxnSp>
        <p:nvCxnSpPr>
          <p:cNvPr id="5" name="Straight Arrow Connector 4"/>
          <p:cNvCxnSpPr/>
          <p:nvPr/>
        </p:nvCxnSpPr>
        <p:spPr>
          <a:xfrm>
            <a:off x="1556982" y="2501667"/>
            <a:ext cx="725715" cy="6953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493441" y="786925"/>
            <a:ext cx="5875935" cy="4103530"/>
            <a:chOff x="1200150" y="352425"/>
            <a:chExt cx="5875935" cy="4367558"/>
          </a:xfrm>
        </p:grpSpPr>
        <p:sp>
          <p:nvSpPr>
            <p:cNvPr id="2" name="Rectangle 1"/>
            <p:cNvSpPr/>
            <p:nvPr/>
          </p:nvSpPr>
          <p:spPr>
            <a:xfrm>
              <a:off x="1200150" y="352425"/>
              <a:ext cx="5875935" cy="436755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3" name="Oval 2"/>
            <p:cNvSpPr/>
            <p:nvPr/>
          </p:nvSpPr>
          <p:spPr>
            <a:xfrm>
              <a:off x="1323011" y="611764"/>
              <a:ext cx="1045943" cy="314670"/>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Visit site</a:t>
              </a:r>
              <a:endParaRPr lang="en-IN" sz="800" dirty="0"/>
            </a:p>
          </p:txBody>
        </p:sp>
        <p:sp>
          <p:nvSpPr>
            <p:cNvPr id="47" name="Oval 46"/>
            <p:cNvSpPr/>
            <p:nvPr/>
          </p:nvSpPr>
          <p:spPr>
            <a:xfrm>
              <a:off x="1858256" y="1033207"/>
              <a:ext cx="1050485" cy="315108"/>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register</a:t>
              </a:r>
              <a:endParaRPr lang="en-IN" sz="800" dirty="0"/>
            </a:p>
          </p:txBody>
        </p:sp>
        <p:sp>
          <p:nvSpPr>
            <p:cNvPr id="48" name="Oval 47"/>
            <p:cNvSpPr/>
            <p:nvPr/>
          </p:nvSpPr>
          <p:spPr>
            <a:xfrm>
              <a:off x="1989406" y="1554975"/>
              <a:ext cx="1275401" cy="382305"/>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Search doctor</a:t>
              </a:r>
              <a:endParaRPr lang="en-IN" sz="800" dirty="0"/>
            </a:p>
          </p:txBody>
        </p:sp>
        <p:sp>
          <p:nvSpPr>
            <p:cNvPr id="16" name="Oval 15"/>
            <p:cNvSpPr/>
            <p:nvPr/>
          </p:nvSpPr>
          <p:spPr>
            <a:xfrm>
              <a:off x="1989405" y="2677801"/>
              <a:ext cx="1275401" cy="382305"/>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View appointment</a:t>
              </a:r>
              <a:endParaRPr lang="en-IN" sz="800" dirty="0"/>
            </a:p>
          </p:txBody>
        </p:sp>
        <p:sp>
          <p:nvSpPr>
            <p:cNvPr id="17" name="Oval 16"/>
            <p:cNvSpPr/>
            <p:nvPr/>
          </p:nvSpPr>
          <p:spPr>
            <a:xfrm>
              <a:off x="1989406" y="3191707"/>
              <a:ext cx="1277476" cy="308719"/>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Change password</a:t>
              </a:r>
              <a:endParaRPr lang="en-IN" sz="800" dirty="0"/>
            </a:p>
          </p:txBody>
        </p:sp>
        <p:sp>
          <p:nvSpPr>
            <p:cNvPr id="18" name="Oval 17"/>
            <p:cNvSpPr/>
            <p:nvPr/>
          </p:nvSpPr>
          <p:spPr>
            <a:xfrm>
              <a:off x="1444655" y="4225277"/>
              <a:ext cx="941194" cy="340817"/>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feedback</a:t>
              </a:r>
              <a:endParaRPr lang="en-IN" sz="800" dirty="0"/>
            </a:p>
          </p:txBody>
        </p:sp>
        <p:sp>
          <p:nvSpPr>
            <p:cNvPr id="19" name="Oval 18"/>
            <p:cNvSpPr/>
            <p:nvPr/>
          </p:nvSpPr>
          <p:spPr>
            <a:xfrm>
              <a:off x="2026190" y="2135949"/>
              <a:ext cx="1275401" cy="382305"/>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Take appointment</a:t>
              </a:r>
              <a:endParaRPr lang="en-IN" sz="800" dirty="0"/>
            </a:p>
          </p:txBody>
        </p:sp>
        <p:sp>
          <p:nvSpPr>
            <p:cNvPr id="21" name="Oval 20"/>
            <p:cNvSpPr/>
            <p:nvPr/>
          </p:nvSpPr>
          <p:spPr>
            <a:xfrm>
              <a:off x="1858256" y="3647693"/>
              <a:ext cx="1275401" cy="335978"/>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Prescription list</a:t>
              </a:r>
              <a:endParaRPr lang="en-IN" sz="800" dirty="0"/>
            </a:p>
          </p:txBody>
        </p:sp>
        <p:sp>
          <p:nvSpPr>
            <p:cNvPr id="23" name="Oval 22"/>
            <p:cNvSpPr/>
            <p:nvPr/>
          </p:nvSpPr>
          <p:spPr>
            <a:xfrm>
              <a:off x="3558171" y="1871940"/>
              <a:ext cx="995546" cy="337709"/>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Logout </a:t>
              </a:r>
              <a:endParaRPr lang="en-IN" sz="800" dirty="0"/>
            </a:p>
          </p:txBody>
        </p:sp>
        <p:sp>
          <p:nvSpPr>
            <p:cNvPr id="24" name="Oval 23"/>
            <p:cNvSpPr/>
            <p:nvPr/>
          </p:nvSpPr>
          <p:spPr>
            <a:xfrm>
              <a:off x="4886838" y="620041"/>
              <a:ext cx="1121104" cy="337018"/>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My appointment</a:t>
              </a:r>
              <a:endParaRPr lang="en-IN" sz="800" dirty="0"/>
            </a:p>
          </p:txBody>
        </p:sp>
        <p:sp>
          <p:nvSpPr>
            <p:cNvPr id="25" name="Oval 24"/>
            <p:cNvSpPr/>
            <p:nvPr/>
          </p:nvSpPr>
          <p:spPr>
            <a:xfrm>
              <a:off x="3462821" y="620040"/>
              <a:ext cx="986274" cy="352360"/>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Login </a:t>
              </a:r>
              <a:endParaRPr lang="en-IN" sz="800" dirty="0"/>
            </a:p>
          </p:txBody>
        </p:sp>
        <p:sp>
          <p:nvSpPr>
            <p:cNvPr id="26" name="Oval 25"/>
            <p:cNvSpPr/>
            <p:nvPr/>
          </p:nvSpPr>
          <p:spPr>
            <a:xfrm>
              <a:off x="4989467" y="1112398"/>
              <a:ext cx="1123298" cy="345413"/>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Add Prescription</a:t>
              </a:r>
              <a:endParaRPr lang="en-IN" sz="800" dirty="0"/>
            </a:p>
          </p:txBody>
        </p:sp>
        <p:sp>
          <p:nvSpPr>
            <p:cNvPr id="27" name="Oval 26"/>
            <p:cNvSpPr/>
            <p:nvPr/>
          </p:nvSpPr>
          <p:spPr>
            <a:xfrm>
              <a:off x="5425306" y="1692821"/>
              <a:ext cx="1029108" cy="419073"/>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My details </a:t>
              </a:r>
              <a:endParaRPr lang="en-IN" sz="800" dirty="0"/>
            </a:p>
          </p:txBody>
        </p:sp>
        <p:sp>
          <p:nvSpPr>
            <p:cNvPr id="28" name="Oval 27"/>
            <p:cNvSpPr/>
            <p:nvPr/>
          </p:nvSpPr>
          <p:spPr>
            <a:xfrm>
              <a:off x="4989466" y="2414830"/>
              <a:ext cx="1326060" cy="389618"/>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Manage patients</a:t>
              </a:r>
              <a:endParaRPr lang="en-IN" sz="800" dirty="0"/>
            </a:p>
          </p:txBody>
        </p:sp>
        <p:sp>
          <p:nvSpPr>
            <p:cNvPr id="29" name="Oval 28"/>
            <p:cNvSpPr/>
            <p:nvPr/>
          </p:nvSpPr>
          <p:spPr>
            <a:xfrm>
              <a:off x="4629334" y="2983849"/>
              <a:ext cx="1369836" cy="419073"/>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Manage appointments</a:t>
              </a:r>
              <a:endParaRPr lang="en-IN" sz="800" dirty="0"/>
            </a:p>
          </p:txBody>
        </p:sp>
        <p:sp>
          <p:nvSpPr>
            <p:cNvPr id="30" name="Oval 29"/>
            <p:cNvSpPr/>
            <p:nvPr/>
          </p:nvSpPr>
          <p:spPr>
            <a:xfrm>
              <a:off x="4896261" y="3718116"/>
              <a:ext cx="1111681" cy="419073"/>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Doctor list</a:t>
              </a:r>
              <a:endParaRPr lang="en-IN" sz="800" dirty="0"/>
            </a:p>
          </p:txBody>
        </p:sp>
        <p:sp>
          <p:nvSpPr>
            <p:cNvPr id="31" name="Oval 30"/>
            <p:cNvSpPr/>
            <p:nvPr/>
          </p:nvSpPr>
          <p:spPr>
            <a:xfrm>
              <a:off x="5442214" y="4274488"/>
              <a:ext cx="1041711" cy="362935"/>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View feedback</a:t>
              </a:r>
              <a:endParaRPr lang="en-IN" sz="800" dirty="0"/>
            </a:p>
          </p:txBody>
        </p:sp>
      </p:grpSp>
      <p:cxnSp>
        <p:nvCxnSpPr>
          <p:cNvPr id="9" name="Straight Arrow Connector 8"/>
          <p:cNvCxnSpPr/>
          <p:nvPr/>
        </p:nvCxnSpPr>
        <p:spPr>
          <a:xfrm flipV="1">
            <a:off x="1275195" y="1360935"/>
            <a:ext cx="644644" cy="10956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47" idx="2"/>
          </p:cNvCxnSpPr>
          <p:nvPr/>
        </p:nvCxnSpPr>
        <p:spPr>
          <a:xfrm flipV="1">
            <a:off x="1275195" y="1574582"/>
            <a:ext cx="876352" cy="10276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48" idx="2"/>
          </p:cNvCxnSpPr>
          <p:nvPr/>
        </p:nvCxnSpPr>
        <p:spPr>
          <a:xfrm flipV="1">
            <a:off x="1375043" y="2096375"/>
            <a:ext cx="907654" cy="5211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19" idx="2"/>
          </p:cNvCxnSpPr>
          <p:nvPr/>
        </p:nvCxnSpPr>
        <p:spPr>
          <a:xfrm flipV="1">
            <a:off x="1375043" y="2642228"/>
            <a:ext cx="944438" cy="1193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375043" y="2849330"/>
            <a:ext cx="944438" cy="4932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7" idx="2"/>
          </p:cNvCxnSpPr>
          <p:nvPr/>
        </p:nvCxnSpPr>
        <p:spPr>
          <a:xfrm>
            <a:off x="1375043" y="2937059"/>
            <a:ext cx="907654" cy="6625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21" idx="2"/>
          </p:cNvCxnSpPr>
          <p:nvPr/>
        </p:nvCxnSpPr>
        <p:spPr>
          <a:xfrm>
            <a:off x="1375043" y="3024788"/>
            <a:ext cx="776504" cy="1016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375043" y="3112517"/>
            <a:ext cx="544796" cy="15472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7849132" y="1107751"/>
            <a:ext cx="925253" cy="1432274"/>
            <a:chOff x="81977" y="658589"/>
            <a:chExt cx="994381" cy="2126402"/>
          </a:xfrm>
        </p:grpSpPr>
        <p:grpSp>
          <p:nvGrpSpPr>
            <p:cNvPr id="58" name="Group 57"/>
            <p:cNvGrpSpPr/>
            <p:nvPr/>
          </p:nvGrpSpPr>
          <p:grpSpPr>
            <a:xfrm>
              <a:off x="195939" y="658589"/>
              <a:ext cx="537030" cy="1525083"/>
              <a:chOff x="304797" y="928915"/>
              <a:chExt cx="537030" cy="1159119"/>
            </a:xfrm>
          </p:grpSpPr>
          <p:cxnSp>
            <p:nvCxnSpPr>
              <p:cNvPr id="60" name="Straight Connector 59"/>
              <p:cNvCxnSpPr/>
              <p:nvPr/>
            </p:nvCxnSpPr>
            <p:spPr>
              <a:xfrm flipH="1">
                <a:off x="529772" y="1178083"/>
                <a:ext cx="7257" cy="752318"/>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304797" y="1567655"/>
                <a:ext cx="537030" cy="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529771" y="1930400"/>
                <a:ext cx="277587" cy="157634"/>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H="1">
                <a:off x="333829" y="1937657"/>
                <a:ext cx="195943" cy="150377"/>
              </a:xfrm>
              <a:prstGeom prst="line">
                <a:avLst/>
              </a:prstGeom>
            </p:spPr>
            <p:style>
              <a:lnRef idx="1">
                <a:schemeClr val="dk1"/>
              </a:lnRef>
              <a:fillRef idx="0">
                <a:schemeClr val="dk1"/>
              </a:fillRef>
              <a:effectRef idx="0">
                <a:schemeClr val="dk1"/>
              </a:effectRef>
              <a:fontRef idx="minor">
                <a:schemeClr val="tx1"/>
              </a:fontRef>
            </p:style>
          </p:cxnSp>
          <p:sp>
            <p:nvSpPr>
              <p:cNvPr id="64" name="Oval 63"/>
              <p:cNvSpPr/>
              <p:nvPr/>
            </p:nvSpPr>
            <p:spPr>
              <a:xfrm>
                <a:off x="333829" y="928915"/>
                <a:ext cx="391885" cy="298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9" name="TextBox 58"/>
            <p:cNvSpPr txBox="1"/>
            <p:nvPr/>
          </p:nvSpPr>
          <p:spPr>
            <a:xfrm>
              <a:off x="81977" y="2328055"/>
              <a:ext cx="994381" cy="456936"/>
            </a:xfrm>
            <a:prstGeom prst="rect">
              <a:avLst/>
            </a:prstGeom>
            <a:noFill/>
          </p:spPr>
          <p:txBody>
            <a:bodyPr wrap="none" rtlCol="0">
              <a:spAutoFit/>
            </a:bodyPr>
            <a:lstStyle/>
            <a:p>
              <a:r>
                <a:rPr lang="en-IN" b="1" dirty="0" smtClean="0">
                  <a:latin typeface="Prata" charset="0"/>
                </a:rPr>
                <a:t>Doctors </a:t>
              </a:r>
              <a:endParaRPr lang="en-IN" b="1" dirty="0">
                <a:latin typeface="Prata" charset="0"/>
              </a:endParaRPr>
            </a:p>
          </p:txBody>
        </p:sp>
      </p:grpSp>
      <p:cxnSp>
        <p:nvCxnSpPr>
          <p:cNvPr id="65" name="Straight Arrow Connector 64"/>
          <p:cNvCxnSpPr>
            <a:endCxn id="23" idx="2"/>
          </p:cNvCxnSpPr>
          <p:nvPr/>
        </p:nvCxnSpPr>
        <p:spPr>
          <a:xfrm flipV="1">
            <a:off x="1493441" y="2373229"/>
            <a:ext cx="2358021" cy="2442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25" idx="2"/>
          </p:cNvCxnSpPr>
          <p:nvPr/>
        </p:nvCxnSpPr>
        <p:spPr>
          <a:xfrm flipV="1">
            <a:off x="1375043" y="1203892"/>
            <a:ext cx="2381069" cy="14949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24" idx="6"/>
          </p:cNvCxnSpPr>
          <p:nvPr/>
        </p:nvCxnSpPr>
        <p:spPr>
          <a:xfrm flipH="1" flipV="1">
            <a:off x="6301233" y="1196686"/>
            <a:ext cx="1232872" cy="2710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6406056" y="1625261"/>
            <a:ext cx="1128049" cy="1195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27" idx="7"/>
          </p:cNvCxnSpPr>
          <p:nvPr/>
        </p:nvCxnSpPr>
        <p:spPr>
          <a:xfrm flipH="1">
            <a:off x="6596996" y="1744819"/>
            <a:ext cx="937110" cy="35913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4715207" y="1238607"/>
            <a:ext cx="2818898" cy="3082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4814203" y="1685040"/>
            <a:ext cx="2719902" cy="7567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6749396" y="1897219"/>
            <a:ext cx="937110" cy="4438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7686506" y="3494606"/>
            <a:ext cx="1446012" cy="1642950"/>
            <a:chOff x="-54061" y="658589"/>
            <a:chExt cx="1446012" cy="2054302"/>
          </a:xfrm>
        </p:grpSpPr>
        <p:grpSp>
          <p:nvGrpSpPr>
            <p:cNvPr id="86" name="Group 85"/>
            <p:cNvGrpSpPr/>
            <p:nvPr/>
          </p:nvGrpSpPr>
          <p:grpSpPr>
            <a:xfrm>
              <a:off x="195939" y="658589"/>
              <a:ext cx="537030" cy="1525083"/>
              <a:chOff x="304797" y="928915"/>
              <a:chExt cx="537030" cy="1159119"/>
            </a:xfrm>
          </p:grpSpPr>
          <p:cxnSp>
            <p:nvCxnSpPr>
              <p:cNvPr id="88" name="Straight Connector 87"/>
              <p:cNvCxnSpPr/>
              <p:nvPr/>
            </p:nvCxnSpPr>
            <p:spPr>
              <a:xfrm flipH="1">
                <a:off x="529772" y="1178083"/>
                <a:ext cx="7257" cy="752318"/>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a:xfrm>
                <a:off x="304797" y="1567655"/>
                <a:ext cx="537030" cy="0"/>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529771" y="1930400"/>
                <a:ext cx="277587" cy="157634"/>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flipH="1">
                <a:off x="333829" y="1937657"/>
                <a:ext cx="195943" cy="150377"/>
              </a:xfrm>
              <a:prstGeom prst="line">
                <a:avLst/>
              </a:prstGeom>
            </p:spPr>
            <p:style>
              <a:lnRef idx="1">
                <a:schemeClr val="dk1"/>
              </a:lnRef>
              <a:fillRef idx="0">
                <a:schemeClr val="dk1"/>
              </a:fillRef>
              <a:effectRef idx="0">
                <a:schemeClr val="dk1"/>
              </a:effectRef>
              <a:fontRef idx="minor">
                <a:schemeClr val="tx1"/>
              </a:fontRef>
            </p:style>
          </p:cxnSp>
          <p:sp>
            <p:nvSpPr>
              <p:cNvPr id="92" name="Oval 91"/>
              <p:cNvSpPr/>
              <p:nvPr/>
            </p:nvSpPr>
            <p:spPr>
              <a:xfrm>
                <a:off x="333829" y="928915"/>
                <a:ext cx="391885" cy="298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7" name="TextBox 86"/>
            <p:cNvSpPr txBox="1"/>
            <p:nvPr/>
          </p:nvSpPr>
          <p:spPr>
            <a:xfrm>
              <a:off x="-54061" y="2328055"/>
              <a:ext cx="1446012" cy="384836"/>
            </a:xfrm>
            <a:prstGeom prst="rect">
              <a:avLst/>
            </a:prstGeom>
            <a:noFill/>
          </p:spPr>
          <p:txBody>
            <a:bodyPr wrap="square" rtlCol="0">
              <a:spAutoFit/>
            </a:bodyPr>
            <a:lstStyle/>
            <a:p>
              <a:r>
                <a:rPr lang="en-IN" b="1" dirty="0" smtClean="0">
                  <a:latin typeface="Prata" charset="0"/>
                </a:rPr>
                <a:t>Receptionist </a:t>
              </a:r>
              <a:endParaRPr lang="en-IN" b="1" dirty="0">
                <a:latin typeface="Prata" charset="0"/>
              </a:endParaRPr>
            </a:p>
          </p:txBody>
        </p:sp>
      </p:grpSp>
      <p:cxnSp>
        <p:nvCxnSpPr>
          <p:cNvPr id="93" name="Straight Arrow Connector 92"/>
          <p:cNvCxnSpPr/>
          <p:nvPr/>
        </p:nvCxnSpPr>
        <p:spPr>
          <a:xfrm flipH="1" flipV="1">
            <a:off x="6596996" y="3054202"/>
            <a:ext cx="937110" cy="8807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6256360" y="3652552"/>
            <a:ext cx="1277745" cy="4296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6256362" y="4166730"/>
            <a:ext cx="1277743" cy="1745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6772260" y="4253990"/>
            <a:ext cx="761845" cy="5856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endCxn id="25" idx="5"/>
          </p:cNvCxnSpPr>
          <p:nvPr/>
        </p:nvCxnSpPr>
        <p:spPr>
          <a:xfrm flipH="1" flipV="1">
            <a:off x="4597950" y="1320939"/>
            <a:ext cx="2862584" cy="26139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742387" y="2577558"/>
            <a:ext cx="2626989" cy="13573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7" name="Google Shape;577;p6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DFD (Data flow diagram)</a:t>
            </a:r>
            <a:br>
              <a:rPr lang="en-IN" dirty="0" smtClean="0"/>
            </a:br>
            <a:endParaRPr dirty="0"/>
          </a:p>
        </p:txBody>
      </p:sp>
      <p:sp>
        <p:nvSpPr>
          <p:cNvPr id="23" name="Rectangle 22"/>
          <p:cNvSpPr/>
          <p:nvPr/>
        </p:nvSpPr>
        <p:spPr>
          <a:xfrm>
            <a:off x="1362823" y="968043"/>
            <a:ext cx="6510203" cy="342667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latin typeface="Exo" charset="0"/>
            </a:endParaRPr>
          </a:p>
        </p:txBody>
      </p:sp>
      <p:sp>
        <p:nvSpPr>
          <p:cNvPr id="25" name="Rectangle 24"/>
          <p:cNvSpPr/>
          <p:nvPr/>
        </p:nvSpPr>
        <p:spPr>
          <a:xfrm>
            <a:off x="2259260" y="1791621"/>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Doctor management</a:t>
            </a:r>
            <a:endParaRPr lang="en-IN" sz="1050" dirty="0">
              <a:latin typeface="Exo" charset="0"/>
            </a:endParaRPr>
          </a:p>
        </p:txBody>
      </p:sp>
      <p:sp>
        <p:nvSpPr>
          <p:cNvPr id="40" name="Rectangle 39"/>
          <p:cNvSpPr/>
          <p:nvPr/>
        </p:nvSpPr>
        <p:spPr>
          <a:xfrm>
            <a:off x="2259261" y="3095085"/>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Posts  management</a:t>
            </a:r>
            <a:endParaRPr lang="en-IN" sz="1050" dirty="0">
              <a:latin typeface="Exo" charset="0"/>
            </a:endParaRPr>
          </a:p>
        </p:txBody>
      </p:sp>
      <p:sp>
        <p:nvSpPr>
          <p:cNvPr id="41" name="Rectangle 40"/>
          <p:cNvSpPr/>
          <p:nvPr/>
        </p:nvSpPr>
        <p:spPr>
          <a:xfrm>
            <a:off x="5853547" y="3093019"/>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System user management</a:t>
            </a:r>
            <a:endParaRPr lang="en-IN" sz="1050" dirty="0">
              <a:latin typeface="Exo" charset="0"/>
            </a:endParaRPr>
          </a:p>
        </p:txBody>
      </p:sp>
      <p:sp>
        <p:nvSpPr>
          <p:cNvPr id="42" name="Rectangle 41"/>
          <p:cNvSpPr/>
          <p:nvPr/>
        </p:nvSpPr>
        <p:spPr>
          <a:xfrm>
            <a:off x="3986008" y="1035183"/>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Hospital  management</a:t>
            </a:r>
            <a:endParaRPr lang="en-IN" sz="1050" dirty="0">
              <a:latin typeface="Exo" charset="0"/>
            </a:endParaRPr>
          </a:p>
        </p:txBody>
      </p:sp>
      <p:sp>
        <p:nvSpPr>
          <p:cNvPr id="43" name="Rectangle 42"/>
          <p:cNvSpPr/>
          <p:nvPr/>
        </p:nvSpPr>
        <p:spPr>
          <a:xfrm>
            <a:off x="5822973" y="1605040"/>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Patients management</a:t>
            </a:r>
            <a:endParaRPr lang="en-IN" sz="1050" dirty="0">
              <a:latin typeface="Exo" charset="0"/>
            </a:endParaRPr>
          </a:p>
        </p:txBody>
      </p:sp>
      <p:sp>
        <p:nvSpPr>
          <p:cNvPr id="44" name="Rectangle 43"/>
          <p:cNvSpPr/>
          <p:nvPr/>
        </p:nvSpPr>
        <p:spPr>
          <a:xfrm>
            <a:off x="4129664" y="3656073"/>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Appointment  management</a:t>
            </a:r>
            <a:endParaRPr lang="en-IN" sz="1050" dirty="0">
              <a:latin typeface="Exo" charset="0"/>
            </a:endParaRPr>
          </a:p>
        </p:txBody>
      </p:sp>
      <p:sp>
        <p:nvSpPr>
          <p:cNvPr id="26" name="Oval 25"/>
          <p:cNvSpPr/>
          <p:nvPr/>
        </p:nvSpPr>
        <p:spPr>
          <a:xfrm>
            <a:off x="4129664" y="2086395"/>
            <a:ext cx="1120175" cy="868017"/>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1050">
              <a:latin typeface="Exo" charset="0"/>
            </a:endParaRPr>
          </a:p>
        </p:txBody>
      </p:sp>
      <p:sp>
        <p:nvSpPr>
          <p:cNvPr id="28" name="Rectangle 27"/>
          <p:cNvSpPr/>
          <p:nvPr/>
        </p:nvSpPr>
        <p:spPr>
          <a:xfrm>
            <a:off x="4048618" y="2256204"/>
            <a:ext cx="1297945" cy="577081"/>
          </a:xfrm>
          <a:prstGeom prst="rect">
            <a:avLst/>
          </a:prstGeom>
        </p:spPr>
        <p:txBody>
          <a:bodyPr wrap="square">
            <a:spAutoFit/>
          </a:bodyPr>
          <a:lstStyle/>
          <a:p>
            <a:pPr algn="ctr"/>
            <a:r>
              <a:rPr lang="en-IN" sz="1050" dirty="0" smtClean="0">
                <a:latin typeface="Exo" charset="0"/>
              </a:rPr>
              <a:t>Doctor Appointment management</a:t>
            </a:r>
            <a:endParaRPr lang="en-IN" sz="1050" dirty="0">
              <a:latin typeface="Exo" charset="0"/>
            </a:endParaRPr>
          </a:p>
        </p:txBody>
      </p:sp>
      <p:cxnSp>
        <p:nvCxnSpPr>
          <p:cNvPr id="30" name="Straight Arrow Connector 29"/>
          <p:cNvCxnSpPr>
            <a:stCxn id="42" idx="2"/>
          </p:cNvCxnSpPr>
          <p:nvPr/>
        </p:nvCxnSpPr>
        <p:spPr>
          <a:xfrm flipH="1">
            <a:off x="4617923" y="1579332"/>
            <a:ext cx="1" cy="507063"/>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175773" y="2149190"/>
            <a:ext cx="646947" cy="2935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5175772" y="2681378"/>
            <a:ext cx="677775" cy="41164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4715720" y="2968450"/>
            <a:ext cx="0" cy="66871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3523093" y="2681378"/>
            <a:ext cx="653962" cy="413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523093" y="2356044"/>
            <a:ext cx="606571" cy="8674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1362823" y="4394714"/>
            <a:ext cx="6510203" cy="3429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latin typeface="Exo" charset="0"/>
              </a:rPr>
              <a:t>Zero level DFD </a:t>
            </a:r>
            <a:r>
              <a:rPr lang="en-IN" b="1" dirty="0" smtClean="0">
                <a:solidFill>
                  <a:schemeClr val="tx1"/>
                </a:solidFill>
                <a:latin typeface="Exo" charset="0"/>
              </a:rPr>
              <a:t>– Doctor Appointment  system </a:t>
            </a:r>
            <a:endParaRPr lang="en-IN" b="1" dirty="0">
              <a:solidFill>
                <a:schemeClr val="tx1"/>
              </a:solidFill>
              <a:latin typeface="Exo"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7" name="Google Shape;577;p6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DFD (Data flow diagram)</a:t>
            </a:r>
            <a:br>
              <a:rPr lang="en-IN" dirty="0" smtClean="0"/>
            </a:br>
            <a:endParaRPr dirty="0"/>
          </a:p>
        </p:txBody>
      </p:sp>
      <p:grpSp>
        <p:nvGrpSpPr>
          <p:cNvPr id="3" name="Group 2"/>
          <p:cNvGrpSpPr/>
          <p:nvPr/>
        </p:nvGrpSpPr>
        <p:grpSpPr>
          <a:xfrm>
            <a:off x="924674" y="930533"/>
            <a:ext cx="7323977" cy="3985546"/>
            <a:chOff x="1362823" y="968043"/>
            <a:chExt cx="6510205" cy="3769571"/>
          </a:xfrm>
        </p:grpSpPr>
        <p:sp>
          <p:nvSpPr>
            <p:cNvPr id="23" name="Rectangle 22"/>
            <p:cNvSpPr/>
            <p:nvPr/>
          </p:nvSpPr>
          <p:spPr>
            <a:xfrm>
              <a:off x="1362824" y="968043"/>
              <a:ext cx="6510204" cy="342667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latin typeface="Exo" charset="0"/>
              </a:endParaRPr>
            </a:p>
          </p:txBody>
        </p:sp>
        <p:sp>
          <p:nvSpPr>
            <p:cNvPr id="89" name="Rectangle 88"/>
            <p:cNvSpPr/>
            <p:nvPr/>
          </p:nvSpPr>
          <p:spPr>
            <a:xfrm>
              <a:off x="1362823" y="4394714"/>
              <a:ext cx="6510203" cy="3429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latin typeface="Exo" charset="0"/>
                </a:rPr>
                <a:t>First  level DFD </a:t>
              </a:r>
              <a:r>
                <a:rPr lang="en-IN" b="1" dirty="0" smtClean="0">
                  <a:solidFill>
                    <a:schemeClr val="tx1"/>
                  </a:solidFill>
                  <a:latin typeface="Exo" charset="0"/>
                </a:rPr>
                <a:t>– Doctor Appointment </a:t>
              </a:r>
              <a:r>
                <a:rPr lang="en-IN" b="1" dirty="0" smtClean="0">
                  <a:solidFill>
                    <a:schemeClr val="tx1"/>
                  </a:solidFill>
                  <a:latin typeface="Exo" charset="0"/>
                </a:rPr>
                <a:t>system </a:t>
              </a:r>
              <a:endParaRPr lang="en-IN" b="1" dirty="0">
                <a:solidFill>
                  <a:schemeClr val="tx1"/>
                </a:solidFill>
                <a:latin typeface="Exo" charset="0"/>
              </a:endParaRPr>
            </a:p>
          </p:txBody>
        </p:sp>
        <p:sp>
          <p:nvSpPr>
            <p:cNvPr id="2" name="Oval 1"/>
            <p:cNvSpPr/>
            <p:nvPr/>
          </p:nvSpPr>
          <p:spPr>
            <a:xfrm>
              <a:off x="3992936" y="2087967"/>
              <a:ext cx="1249975" cy="118682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smtClean="0">
                  <a:latin typeface="Exo" charset="0"/>
                </a:rPr>
                <a:t>Doctor Appointment system</a:t>
              </a:r>
              <a:endParaRPr lang="en-IN" sz="1200" dirty="0">
                <a:latin typeface="Exo" charset="0"/>
              </a:endParaRPr>
            </a:p>
          </p:txBody>
        </p:sp>
      </p:grpSp>
      <p:grpSp>
        <p:nvGrpSpPr>
          <p:cNvPr id="4" name="Group 3"/>
          <p:cNvGrpSpPr/>
          <p:nvPr/>
        </p:nvGrpSpPr>
        <p:grpSpPr>
          <a:xfrm>
            <a:off x="1312409" y="1149200"/>
            <a:ext cx="1271339" cy="3234407"/>
            <a:chOff x="-1633991" y="554486"/>
            <a:chExt cx="1271339" cy="3778557"/>
          </a:xfrm>
        </p:grpSpPr>
        <p:sp>
          <p:nvSpPr>
            <p:cNvPr id="24" name="Rectangle 23"/>
            <p:cNvSpPr/>
            <p:nvPr/>
          </p:nvSpPr>
          <p:spPr>
            <a:xfrm>
              <a:off x="-1626484" y="1855764"/>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Doctor management</a:t>
              </a:r>
              <a:endParaRPr lang="en-IN" sz="1050" dirty="0">
                <a:latin typeface="Exo" charset="0"/>
              </a:endParaRPr>
            </a:p>
          </p:txBody>
        </p:sp>
        <p:sp>
          <p:nvSpPr>
            <p:cNvPr id="27" name="Rectangle 26"/>
            <p:cNvSpPr/>
            <p:nvPr/>
          </p:nvSpPr>
          <p:spPr>
            <a:xfrm>
              <a:off x="-1633991" y="3788893"/>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report  management</a:t>
              </a:r>
              <a:endParaRPr lang="en-IN" sz="1050" dirty="0">
                <a:latin typeface="Exo" charset="0"/>
              </a:endParaRPr>
            </a:p>
          </p:txBody>
        </p:sp>
        <p:sp>
          <p:nvSpPr>
            <p:cNvPr id="29" name="Rectangle 28"/>
            <p:cNvSpPr/>
            <p:nvPr/>
          </p:nvSpPr>
          <p:spPr>
            <a:xfrm>
              <a:off x="-1626484" y="3138532"/>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System user management</a:t>
              </a:r>
              <a:endParaRPr lang="en-IN" sz="1050" dirty="0">
                <a:latin typeface="Exo" charset="0"/>
              </a:endParaRPr>
            </a:p>
          </p:txBody>
        </p:sp>
        <p:sp>
          <p:nvSpPr>
            <p:cNvPr id="31" name="Rectangle 30"/>
            <p:cNvSpPr/>
            <p:nvPr/>
          </p:nvSpPr>
          <p:spPr>
            <a:xfrm>
              <a:off x="-1626484" y="1228354"/>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Hospital  management</a:t>
              </a:r>
              <a:endParaRPr lang="en-IN" sz="1050" dirty="0">
                <a:latin typeface="Exo" charset="0"/>
              </a:endParaRPr>
            </a:p>
          </p:txBody>
        </p:sp>
        <p:sp>
          <p:nvSpPr>
            <p:cNvPr id="32" name="Rectangle 31"/>
            <p:cNvSpPr/>
            <p:nvPr/>
          </p:nvSpPr>
          <p:spPr>
            <a:xfrm>
              <a:off x="-1626484" y="554486"/>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Patients management</a:t>
              </a:r>
              <a:endParaRPr lang="en-IN" sz="1050" dirty="0">
                <a:latin typeface="Exo" charset="0"/>
              </a:endParaRPr>
            </a:p>
          </p:txBody>
        </p:sp>
        <p:sp>
          <p:nvSpPr>
            <p:cNvPr id="33" name="Rectangle 32"/>
            <p:cNvSpPr/>
            <p:nvPr/>
          </p:nvSpPr>
          <p:spPr>
            <a:xfrm>
              <a:off x="-1626484" y="2483175"/>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Appointment  management</a:t>
              </a:r>
              <a:endParaRPr lang="en-IN" sz="1050" dirty="0">
                <a:latin typeface="Exo" charset="0"/>
              </a:endParaRPr>
            </a:p>
          </p:txBody>
        </p:sp>
      </p:grpSp>
      <p:grpSp>
        <p:nvGrpSpPr>
          <p:cNvPr id="34" name="Group 33"/>
          <p:cNvGrpSpPr/>
          <p:nvPr/>
        </p:nvGrpSpPr>
        <p:grpSpPr>
          <a:xfrm>
            <a:off x="6385151" y="1149200"/>
            <a:ext cx="1271339" cy="3234407"/>
            <a:chOff x="-1633991" y="554486"/>
            <a:chExt cx="1271339" cy="3778557"/>
          </a:xfrm>
        </p:grpSpPr>
        <p:sp>
          <p:nvSpPr>
            <p:cNvPr id="35" name="Rectangle 34"/>
            <p:cNvSpPr/>
            <p:nvPr/>
          </p:nvSpPr>
          <p:spPr>
            <a:xfrm>
              <a:off x="-1626484" y="1855764"/>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Generate posts</a:t>
              </a:r>
              <a:endParaRPr lang="en-IN" sz="1050" dirty="0">
                <a:latin typeface="Exo" charset="0"/>
              </a:endParaRPr>
            </a:p>
          </p:txBody>
        </p:sp>
        <p:sp>
          <p:nvSpPr>
            <p:cNvPr id="36" name="Rectangle 35"/>
            <p:cNvSpPr/>
            <p:nvPr/>
          </p:nvSpPr>
          <p:spPr>
            <a:xfrm>
              <a:off x="-1633991" y="3788893"/>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Generate  user report</a:t>
              </a:r>
              <a:endParaRPr lang="en-IN" sz="1050" dirty="0">
                <a:latin typeface="Exo" charset="0"/>
              </a:endParaRPr>
            </a:p>
          </p:txBody>
        </p:sp>
        <p:sp>
          <p:nvSpPr>
            <p:cNvPr id="37" name="Rectangle 36"/>
            <p:cNvSpPr/>
            <p:nvPr/>
          </p:nvSpPr>
          <p:spPr>
            <a:xfrm>
              <a:off x="-1626484" y="3138532"/>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Generate appointment report</a:t>
              </a:r>
              <a:endParaRPr lang="en-IN" sz="1050" dirty="0">
                <a:latin typeface="Exo" charset="0"/>
              </a:endParaRPr>
            </a:p>
          </p:txBody>
        </p:sp>
        <p:sp>
          <p:nvSpPr>
            <p:cNvPr id="38" name="Rectangle 37"/>
            <p:cNvSpPr/>
            <p:nvPr/>
          </p:nvSpPr>
          <p:spPr>
            <a:xfrm>
              <a:off x="-1626484" y="1228354"/>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IN" sz="1050" dirty="0" smtClean="0">
                <a:latin typeface="Exo" charset="0"/>
              </a:endParaRPr>
            </a:p>
            <a:p>
              <a:pPr algn="ctr"/>
              <a:r>
                <a:rPr lang="en-IN" sz="1050" dirty="0" smtClean="0">
                  <a:latin typeface="Exo" charset="0"/>
                </a:rPr>
                <a:t>Generate </a:t>
              </a:r>
            </a:p>
            <a:p>
              <a:pPr algn="ctr"/>
              <a:r>
                <a:rPr lang="en-IN" sz="1050" dirty="0" smtClean="0">
                  <a:latin typeface="Exo" charset="0"/>
                </a:rPr>
                <a:t>patient </a:t>
              </a:r>
              <a:r>
                <a:rPr lang="en-IN" sz="1050" dirty="0">
                  <a:latin typeface="Exo" charset="0"/>
                </a:rPr>
                <a:t>report</a:t>
              </a:r>
            </a:p>
            <a:p>
              <a:pPr algn="ctr"/>
              <a:endParaRPr lang="en-IN" sz="1050" dirty="0">
                <a:latin typeface="Exo" charset="0"/>
              </a:endParaRPr>
            </a:p>
          </p:txBody>
        </p:sp>
        <p:sp>
          <p:nvSpPr>
            <p:cNvPr id="39" name="Rectangle 38"/>
            <p:cNvSpPr/>
            <p:nvPr/>
          </p:nvSpPr>
          <p:spPr>
            <a:xfrm>
              <a:off x="-1626484" y="554486"/>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Generate hospital report</a:t>
              </a:r>
              <a:endParaRPr lang="en-IN" sz="1050" dirty="0">
                <a:latin typeface="Exo" charset="0"/>
              </a:endParaRPr>
            </a:p>
          </p:txBody>
        </p:sp>
        <p:sp>
          <p:nvSpPr>
            <p:cNvPr id="45" name="Rectangle 44"/>
            <p:cNvSpPr/>
            <p:nvPr/>
          </p:nvSpPr>
          <p:spPr>
            <a:xfrm>
              <a:off x="-1626484" y="2483175"/>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Check user login details</a:t>
              </a:r>
              <a:endParaRPr lang="en-IN" sz="1050" dirty="0">
                <a:latin typeface="Exo" charset="0"/>
              </a:endParaRPr>
            </a:p>
          </p:txBody>
        </p:sp>
      </p:grpSp>
      <p:cxnSp>
        <p:nvCxnSpPr>
          <p:cNvPr id="6" name="Straight Arrow Connector 5"/>
          <p:cNvCxnSpPr>
            <a:stCxn id="32" idx="3"/>
            <a:endCxn id="2" idx="1"/>
          </p:cNvCxnSpPr>
          <p:nvPr/>
        </p:nvCxnSpPr>
        <p:spPr>
          <a:xfrm>
            <a:off x="2583748" y="1382094"/>
            <a:ext cx="1505738" cy="9162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583748" y="1909800"/>
            <a:ext cx="1299802" cy="68825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2" idx="2"/>
          </p:cNvCxnSpPr>
          <p:nvPr/>
        </p:nvCxnSpPr>
        <p:spPr>
          <a:xfrm>
            <a:off x="2576241" y="2495974"/>
            <a:ext cx="1307309" cy="2460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568734" y="2890345"/>
            <a:ext cx="1314816" cy="19180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72487" y="3082148"/>
            <a:ext cx="1442465" cy="5118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2" idx="3"/>
          </p:cNvCxnSpPr>
          <p:nvPr/>
        </p:nvCxnSpPr>
        <p:spPr>
          <a:xfrm flipV="1">
            <a:off x="2568734" y="3185679"/>
            <a:ext cx="1520752" cy="9645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 idx="7"/>
          </p:cNvCxnSpPr>
          <p:nvPr/>
        </p:nvCxnSpPr>
        <p:spPr>
          <a:xfrm flipV="1">
            <a:off x="5083835" y="1382093"/>
            <a:ext cx="1301316" cy="91629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5236235" y="1992639"/>
            <a:ext cx="1148916" cy="4581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5" idx="1"/>
          </p:cNvCxnSpPr>
          <p:nvPr/>
        </p:nvCxnSpPr>
        <p:spPr>
          <a:xfrm flipV="1">
            <a:off x="5289771" y="2495975"/>
            <a:ext cx="1102887" cy="2068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5" idx="1"/>
          </p:cNvCxnSpPr>
          <p:nvPr/>
        </p:nvCxnSpPr>
        <p:spPr>
          <a:xfrm>
            <a:off x="5289771" y="2890345"/>
            <a:ext cx="1102887" cy="1426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7" idx="1"/>
          </p:cNvCxnSpPr>
          <p:nvPr/>
        </p:nvCxnSpPr>
        <p:spPr>
          <a:xfrm>
            <a:off x="5183049" y="3082148"/>
            <a:ext cx="1209609" cy="5118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36" idx="1"/>
          </p:cNvCxnSpPr>
          <p:nvPr/>
        </p:nvCxnSpPr>
        <p:spPr>
          <a:xfrm>
            <a:off x="5083835" y="3187423"/>
            <a:ext cx="1301316" cy="9632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62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7" name="Google Shape;577;p6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DFD (Data flow diagram)</a:t>
            </a:r>
            <a:br>
              <a:rPr lang="en-IN" dirty="0" smtClean="0"/>
            </a:br>
            <a:endParaRPr dirty="0"/>
          </a:p>
        </p:txBody>
      </p:sp>
      <p:grpSp>
        <p:nvGrpSpPr>
          <p:cNvPr id="3" name="Group 2"/>
          <p:cNvGrpSpPr/>
          <p:nvPr/>
        </p:nvGrpSpPr>
        <p:grpSpPr>
          <a:xfrm>
            <a:off x="924674" y="930533"/>
            <a:ext cx="7323977" cy="3985546"/>
            <a:chOff x="1362823" y="968043"/>
            <a:chExt cx="6510205" cy="3769571"/>
          </a:xfrm>
        </p:grpSpPr>
        <p:sp>
          <p:nvSpPr>
            <p:cNvPr id="23" name="Rectangle 22"/>
            <p:cNvSpPr/>
            <p:nvPr/>
          </p:nvSpPr>
          <p:spPr>
            <a:xfrm>
              <a:off x="1362824" y="968043"/>
              <a:ext cx="6510204" cy="342667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latin typeface="Exo" charset="0"/>
              </a:endParaRPr>
            </a:p>
          </p:txBody>
        </p:sp>
        <p:sp>
          <p:nvSpPr>
            <p:cNvPr id="89" name="Rectangle 88"/>
            <p:cNvSpPr/>
            <p:nvPr/>
          </p:nvSpPr>
          <p:spPr>
            <a:xfrm>
              <a:off x="1362823" y="4394714"/>
              <a:ext cx="6510203" cy="3429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latin typeface="Exo" charset="0"/>
                </a:rPr>
                <a:t>Second  level DFD - </a:t>
              </a:r>
              <a:r>
                <a:rPr lang="en-IN" b="1" dirty="0">
                  <a:solidFill>
                    <a:schemeClr val="tx1"/>
                  </a:solidFill>
                  <a:latin typeface="Exo" charset="0"/>
                </a:rPr>
                <a:t>Doctor Appointment </a:t>
              </a:r>
              <a:r>
                <a:rPr lang="en-IN" b="1" dirty="0" smtClean="0">
                  <a:solidFill>
                    <a:schemeClr val="tx1"/>
                  </a:solidFill>
                  <a:latin typeface="Exo" charset="0"/>
                </a:rPr>
                <a:t>system </a:t>
              </a:r>
              <a:endParaRPr lang="en-IN" b="1" dirty="0">
                <a:solidFill>
                  <a:schemeClr val="tx1"/>
                </a:solidFill>
                <a:latin typeface="Exo" charset="0"/>
              </a:endParaRPr>
            </a:p>
          </p:txBody>
        </p:sp>
        <p:sp>
          <p:nvSpPr>
            <p:cNvPr id="2" name="Oval 1"/>
            <p:cNvSpPr/>
            <p:nvPr/>
          </p:nvSpPr>
          <p:spPr>
            <a:xfrm>
              <a:off x="3992936" y="2087968"/>
              <a:ext cx="910673" cy="8011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Manage modules</a:t>
              </a:r>
              <a:endParaRPr lang="en-IN" sz="1050" dirty="0">
                <a:latin typeface="Exo" charset="0"/>
              </a:endParaRPr>
            </a:p>
          </p:txBody>
        </p:sp>
        <p:sp>
          <p:nvSpPr>
            <p:cNvPr id="51" name="Oval 50"/>
            <p:cNvSpPr/>
            <p:nvPr/>
          </p:nvSpPr>
          <p:spPr>
            <a:xfrm>
              <a:off x="3992935" y="1004901"/>
              <a:ext cx="910673" cy="8011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Check roles of system</a:t>
              </a:r>
              <a:endParaRPr lang="en-IN" sz="1050" dirty="0">
                <a:latin typeface="Exo" charset="0"/>
              </a:endParaRPr>
            </a:p>
          </p:txBody>
        </p:sp>
        <p:sp>
          <p:nvSpPr>
            <p:cNvPr id="52" name="Oval 51"/>
            <p:cNvSpPr/>
            <p:nvPr/>
          </p:nvSpPr>
          <p:spPr>
            <a:xfrm>
              <a:off x="2981229" y="1004901"/>
              <a:ext cx="910673" cy="8011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Login to system</a:t>
              </a:r>
              <a:endParaRPr lang="en-IN" sz="1050" dirty="0">
                <a:latin typeface="Exo" charset="0"/>
              </a:endParaRPr>
            </a:p>
          </p:txBody>
        </p:sp>
        <p:sp>
          <p:nvSpPr>
            <p:cNvPr id="56" name="Oval 55"/>
            <p:cNvSpPr/>
            <p:nvPr/>
          </p:nvSpPr>
          <p:spPr>
            <a:xfrm>
              <a:off x="2981228" y="2087968"/>
              <a:ext cx="910673" cy="8011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Check posts</a:t>
              </a:r>
              <a:endParaRPr lang="en-IN" sz="1050" dirty="0">
                <a:latin typeface="Exo" charset="0"/>
              </a:endParaRPr>
            </a:p>
          </p:txBody>
        </p:sp>
        <p:sp>
          <p:nvSpPr>
            <p:cNvPr id="58" name="Oval 57"/>
            <p:cNvSpPr/>
            <p:nvPr/>
          </p:nvSpPr>
          <p:spPr>
            <a:xfrm>
              <a:off x="1760350" y="2075953"/>
              <a:ext cx="910673" cy="8011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Send Email to user</a:t>
              </a:r>
              <a:endParaRPr lang="en-IN" sz="1050" dirty="0">
                <a:latin typeface="Exo" charset="0"/>
              </a:endParaRPr>
            </a:p>
          </p:txBody>
        </p:sp>
      </p:grpSp>
      <p:grpSp>
        <p:nvGrpSpPr>
          <p:cNvPr id="4" name="Group 3"/>
          <p:cNvGrpSpPr/>
          <p:nvPr/>
        </p:nvGrpSpPr>
        <p:grpSpPr>
          <a:xfrm>
            <a:off x="1319916" y="1149200"/>
            <a:ext cx="4395835" cy="3234407"/>
            <a:chOff x="-1626484" y="554486"/>
            <a:chExt cx="4395835" cy="3778557"/>
          </a:xfrm>
        </p:grpSpPr>
        <p:sp>
          <p:nvSpPr>
            <p:cNvPr id="27" name="Rectangle 26"/>
            <p:cNvSpPr/>
            <p:nvPr/>
          </p:nvSpPr>
          <p:spPr>
            <a:xfrm>
              <a:off x="-256778" y="3788893"/>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Manage system admins</a:t>
              </a:r>
              <a:endParaRPr lang="en-IN" sz="1050" dirty="0">
                <a:latin typeface="Exo" charset="0"/>
              </a:endParaRPr>
            </a:p>
          </p:txBody>
        </p:sp>
        <p:sp>
          <p:nvSpPr>
            <p:cNvPr id="29" name="Rectangle 28"/>
            <p:cNvSpPr/>
            <p:nvPr/>
          </p:nvSpPr>
          <p:spPr>
            <a:xfrm>
              <a:off x="1505519" y="3788893"/>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Manage user</a:t>
              </a:r>
              <a:endParaRPr lang="en-IN" sz="1050" dirty="0">
                <a:latin typeface="Exo" charset="0"/>
              </a:endParaRPr>
            </a:p>
          </p:txBody>
        </p:sp>
        <p:sp>
          <p:nvSpPr>
            <p:cNvPr id="32" name="Rectangle 31"/>
            <p:cNvSpPr/>
            <p:nvPr/>
          </p:nvSpPr>
          <p:spPr>
            <a:xfrm>
              <a:off x="-1626484" y="554486"/>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Admin </a:t>
              </a:r>
              <a:endParaRPr lang="en-IN" sz="1050" dirty="0">
                <a:latin typeface="Exo" charset="0"/>
              </a:endParaRPr>
            </a:p>
          </p:txBody>
        </p:sp>
      </p:grpSp>
      <p:grpSp>
        <p:nvGrpSpPr>
          <p:cNvPr id="34" name="Group 33"/>
          <p:cNvGrpSpPr/>
          <p:nvPr/>
        </p:nvGrpSpPr>
        <p:grpSpPr>
          <a:xfrm>
            <a:off x="6385151" y="1149200"/>
            <a:ext cx="1271339" cy="3234407"/>
            <a:chOff x="-1633991" y="554486"/>
            <a:chExt cx="1271339" cy="3778557"/>
          </a:xfrm>
        </p:grpSpPr>
        <p:sp>
          <p:nvSpPr>
            <p:cNvPr id="35" name="Rectangle 34"/>
            <p:cNvSpPr/>
            <p:nvPr/>
          </p:nvSpPr>
          <p:spPr>
            <a:xfrm>
              <a:off x="-1626484" y="1855764"/>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Manage doctor details</a:t>
              </a:r>
              <a:endParaRPr lang="en-IN" sz="1050" dirty="0">
                <a:latin typeface="Exo" charset="0"/>
              </a:endParaRPr>
            </a:p>
          </p:txBody>
        </p:sp>
        <p:sp>
          <p:nvSpPr>
            <p:cNvPr id="36" name="Rectangle 35"/>
            <p:cNvSpPr/>
            <p:nvPr/>
          </p:nvSpPr>
          <p:spPr>
            <a:xfrm>
              <a:off x="-1633991" y="3788893"/>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Manage reports</a:t>
              </a:r>
              <a:endParaRPr lang="en-IN" sz="1050" dirty="0">
                <a:latin typeface="Exo" charset="0"/>
              </a:endParaRPr>
            </a:p>
          </p:txBody>
        </p:sp>
        <p:sp>
          <p:nvSpPr>
            <p:cNvPr id="37" name="Rectangle 36"/>
            <p:cNvSpPr/>
            <p:nvPr/>
          </p:nvSpPr>
          <p:spPr>
            <a:xfrm>
              <a:off x="-1626484" y="3138532"/>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Manage appointment details</a:t>
              </a:r>
              <a:endParaRPr lang="en-IN" sz="1050" dirty="0">
                <a:latin typeface="Exo" charset="0"/>
              </a:endParaRPr>
            </a:p>
          </p:txBody>
        </p:sp>
        <p:sp>
          <p:nvSpPr>
            <p:cNvPr id="38" name="Rectangle 37"/>
            <p:cNvSpPr/>
            <p:nvPr/>
          </p:nvSpPr>
          <p:spPr>
            <a:xfrm>
              <a:off x="-1626484" y="1228354"/>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IN" sz="1050" dirty="0" smtClean="0">
                <a:latin typeface="Exo" charset="0"/>
              </a:endParaRPr>
            </a:p>
            <a:p>
              <a:pPr algn="ctr"/>
              <a:r>
                <a:rPr lang="en-IN" sz="1050" dirty="0" smtClean="0">
                  <a:latin typeface="Exo" charset="0"/>
                </a:rPr>
                <a:t>Manage patient details</a:t>
              </a:r>
              <a:endParaRPr lang="en-IN" sz="1050" dirty="0">
                <a:latin typeface="Exo" charset="0"/>
              </a:endParaRPr>
            </a:p>
          </p:txBody>
        </p:sp>
        <p:sp>
          <p:nvSpPr>
            <p:cNvPr id="39" name="Rectangle 38"/>
            <p:cNvSpPr/>
            <p:nvPr/>
          </p:nvSpPr>
          <p:spPr>
            <a:xfrm>
              <a:off x="-1626484" y="554486"/>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Manage hospital details</a:t>
              </a:r>
              <a:endParaRPr lang="en-IN" sz="1050" dirty="0">
                <a:latin typeface="Exo" charset="0"/>
              </a:endParaRPr>
            </a:p>
          </p:txBody>
        </p:sp>
        <p:sp>
          <p:nvSpPr>
            <p:cNvPr id="45" name="Rectangle 44"/>
            <p:cNvSpPr/>
            <p:nvPr/>
          </p:nvSpPr>
          <p:spPr>
            <a:xfrm>
              <a:off x="-1626484" y="2483175"/>
              <a:ext cx="1263832" cy="54415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latin typeface="Exo" charset="0"/>
                </a:rPr>
                <a:t>Manage services details</a:t>
              </a:r>
              <a:endParaRPr lang="en-IN" sz="1050" dirty="0">
                <a:latin typeface="Exo" charset="0"/>
              </a:endParaRPr>
            </a:p>
          </p:txBody>
        </p:sp>
      </p:grpSp>
      <p:cxnSp>
        <p:nvCxnSpPr>
          <p:cNvPr id="48" name="Straight Arrow Connector 47"/>
          <p:cNvCxnSpPr/>
          <p:nvPr/>
        </p:nvCxnSpPr>
        <p:spPr>
          <a:xfrm flipH="1">
            <a:off x="3489434" y="2890345"/>
            <a:ext cx="651642" cy="10274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29" idx="0"/>
          </p:cNvCxnSpPr>
          <p:nvPr/>
        </p:nvCxnSpPr>
        <p:spPr>
          <a:xfrm>
            <a:off x="4451919" y="2984800"/>
            <a:ext cx="631916" cy="9330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 idx="7"/>
          </p:cNvCxnSpPr>
          <p:nvPr/>
        </p:nvCxnSpPr>
        <p:spPr>
          <a:xfrm flipV="1">
            <a:off x="4758021" y="1382095"/>
            <a:ext cx="1627130" cy="85657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 idx="6"/>
          </p:cNvCxnSpPr>
          <p:nvPr/>
        </p:nvCxnSpPr>
        <p:spPr>
          <a:xfrm flipV="1">
            <a:off x="4908057" y="1992639"/>
            <a:ext cx="1477094" cy="5455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5" idx="1"/>
          </p:cNvCxnSpPr>
          <p:nvPr/>
        </p:nvCxnSpPr>
        <p:spPr>
          <a:xfrm flipV="1">
            <a:off x="4908057" y="2495975"/>
            <a:ext cx="1484601" cy="2068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5" idx="1"/>
          </p:cNvCxnSpPr>
          <p:nvPr/>
        </p:nvCxnSpPr>
        <p:spPr>
          <a:xfrm>
            <a:off x="4908057" y="2742033"/>
            <a:ext cx="1484601" cy="2909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 idx="5"/>
            <a:endCxn id="37" idx="1"/>
          </p:cNvCxnSpPr>
          <p:nvPr/>
        </p:nvCxnSpPr>
        <p:spPr>
          <a:xfrm>
            <a:off x="4758021" y="2837638"/>
            <a:ext cx="1634637" cy="7563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36" idx="1"/>
          </p:cNvCxnSpPr>
          <p:nvPr/>
        </p:nvCxnSpPr>
        <p:spPr>
          <a:xfrm>
            <a:off x="4666593" y="2890345"/>
            <a:ext cx="1718558" cy="12603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58" idx="0"/>
          </p:cNvCxnSpPr>
          <p:nvPr/>
        </p:nvCxnSpPr>
        <p:spPr>
          <a:xfrm>
            <a:off x="1884145" y="1614987"/>
            <a:ext cx="1" cy="4869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583748" y="1382093"/>
            <a:ext cx="16163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56" idx="0"/>
          </p:cNvCxnSpPr>
          <p:nvPr/>
        </p:nvCxnSpPr>
        <p:spPr>
          <a:xfrm flipH="1">
            <a:off x="3257633" y="1804935"/>
            <a:ext cx="3458" cy="3096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6" idx="7"/>
            <a:endCxn id="51" idx="3"/>
          </p:cNvCxnSpPr>
          <p:nvPr/>
        </p:nvCxnSpPr>
        <p:spPr>
          <a:xfrm flipV="1">
            <a:off x="3619850" y="1692518"/>
            <a:ext cx="413735" cy="5461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endCxn id="2" idx="0"/>
          </p:cNvCxnSpPr>
          <p:nvPr/>
        </p:nvCxnSpPr>
        <p:spPr>
          <a:xfrm flipH="1">
            <a:off x="4395804" y="1824888"/>
            <a:ext cx="380" cy="2897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193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Oriental Institute Of Science And Technology</a:t>
            </a:r>
            <a:endParaRPr dirty="0"/>
          </a:p>
        </p:txBody>
      </p:sp>
      <p:sp>
        <p:nvSpPr>
          <p:cNvPr id="3" name="Subtitle 2"/>
          <p:cNvSpPr>
            <a:spLocks noGrp="1"/>
          </p:cNvSpPr>
          <p:nvPr>
            <p:ph type="subTitle" idx="3"/>
          </p:nvPr>
        </p:nvSpPr>
        <p:spPr>
          <a:xfrm>
            <a:off x="387725" y="3525779"/>
            <a:ext cx="2148900" cy="398476"/>
          </a:xfrm>
        </p:spPr>
        <p:txBody>
          <a:bodyPr/>
          <a:lstStyle/>
          <a:p>
            <a:r>
              <a:rPr lang="en-IN" dirty="0" smtClean="0"/>
              <a:t>Submitted by -</a:t>
            </a:r>
            <a:endParaRPr lang="en-IN" dirty="0"/>
          </a:p>
        </p:txBody>
      </p:sp>
      <p:sp>
        <p:nvSpPr>
          <p:cNvPr id="5" name="Subtitle 4"/>
          <p:cNvSpPr>
            <a:spLocks noGrp="1"/>
          </p:cNvSpPr>
          <p:nvPr>
            <p:ph type="subTitle" idx="4"/>
          </p:nvPr>
        </p:nvSpPr>
        <p:spPr>
          <a:xfrm>
            <a:off x="79200" y="4053581"/>
            <a:ext cx="3191050" cy="881217"/>
          </a:xfrm>
        </p:spPr>
        <p:txBody>
          <a:bodyPr/>
          <a:lstStyle/>
          <a:p>
            <a:r>
              <a:rPr lang="en-IN" sz="1800" dirty="0" smtClean="0"/>
              <a:t>Somya Shivhare(104)</a:t>
            </a:r>
          </a:p>
          <a:p>
            <a:r>
              <a:rPr lang="en-IN" sz="1800" dirty="0" smtClean="0"/>
              <a:t>Sachin Yadav(88)</a:t>
            </a:r>
          </a:p>
        </p:txBody>
      </p:sp>
      <p:pic>
        <p:nvPicPr>
          <p:cNvPr id="4" name="image1.png"/>
          <p:cNvPicPr/>
          <p:nvPr/>
        </p:nvPicPr>
        <p:blipFill>
          <a:blip r:embed="rId3"/>
          <a:srcRect/>
          <a:stretch>
            <a:fillRect/>
          </a:stretch>
        </p:blipFill>
        <p:spPr>
          <a:xfrm>
            <a:off x="3997640" y="1403814"/>
            <a:ext cx="1148715" cy="1162050"/>
          </a:xfrm>
          <a:prstGeom prst="rect">
            <a:avLst/>
          </a:prstGeom>
          <a:ln/>
        </p:spPr>
      </p:pic>
      <p:sp>
        <p:nvSpPr>
          <p:cNvPr id="9" name="Google Shape;249;p43"/>
          <p:cNvSpPr txBox="1">
            <a:spLocks/>
          </p:cNvSpPr>
          <p:nvPr/>
        </p:nvSpPr>
        <p:spPr>
          <a:xfrm>
            <a:off x="2536625" y="3924255"/>
            <a:ext cx="2148900" cy="398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Poppins"/>
              <a:buNone/>
              <a:defRPr sz="2000" b="1" i="0" u="none" strike="noStrike" cap="none">
                <a:solidFill>
                  <a:schemeClr val="dk1"/>
                </a:solidFill>
                <a:latin typeface="Prata"/>
                <a:ea typeface="Prata"/>
                <a:cs typeface="Prata"/>
                <a:sym typeface="Prata"/>
              </a:defRPr>
            </a:lvl1pPr>
            <a:lvl2pPr marL="914400" marR="0" lvl="1" indent="-317500" algn="ctr"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160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160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160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160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160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160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1600"/>
              </a:spcBef>
              <a:spcAft>
                <a:spcPts val="1600"/>
              </a:spcAft>
              <a:buClr>
                <a:schemeClr val="dk1"/>
              </a:buClr>
              <a:buSzPts val="1800"/>
              <a:buFont typeface="Poppins"/>
              <a:buNone/>
              <a:defRPr sz="1800" b="1" i="0" u="none" strike="noStrike" cap="none">
                <a:solidFill>
                  <a:schemeClr val="dk1"/>
                </a:solidFill>
                <a:latin typeface="Poppins"/>
                <a:ea typeface="Poppins"/>
                <a:cs typeface="Poppins"/>
                <a:sym typeface="Poppins"/>
              </a:defRPr>
            </a:lvl9pPr>
          </a:lstStyle>
          <a:p>
            <a:pPr marL="0" indent="0" algn="l"/>
            <a:endParaRPr lang="en-IN" dirty="0" smtClean="0"/>
          </a:p>
          <a:p>
            <a:pPr marL="0" indent="0" algn="l"/>
            <a:endParaRPr lang="en-IN" dirty="0" smtClean="0"/>
          </a:p>
          <a:p>
            <a:pPr marL="0" indent="0" algn="l"/>
            <a:endParaRPr lang="en-IN" dirty="0" smtClean="0"/>
          </a:p>
          <a:p>
            <a:pPr marL="0" indent="0" algn="l"/>
            <a:endParaRPr lang="en-IN" dirty="0" smtClean="0"/>
          </a:p>
          <a:p>
            <a:pPr marL="0" indent="0" algn="l"/>
            <a:endParaRPr lang="en-IN" dirty="0" smtClean="0"/>
          </a:p>
          <a:p>
            <a:pPr marL="0" indent="0" algn="l"/>
            <a:endParaRPr lang="en-IN" dirty="0" smtClean="0"/>
          </a:p>
          <a:p>
            <a:pPr marL="0" indent="0" algn="l"/>
            <a:endParaRPr lang="en-IN" dirty="0" smtClean="0"/>
          </a:p>
          <a:p>
            <a:pPr marL="0" indent="0" algn="l"/>
            <a:endParaRPr lang="en-IN" dirty="0" smtClean="0"/>
          </a:p>
          <a:p>
            <a:pPr marL="0" indent="0" algn="l"/>
            <a:endParaRPr lang="en-IN" dirty="0" smtClean="0"/>
          </a:p>
          <a:p>
            <a:pPr marL="0" indent="0" algn="l"/>
            <a:endParaRPr lang="en-IN" dirty="0" smtClean="0"/>
          </a:p>
        </p:txBody>
      </p:sp>
      <p:sp>
        <p:nvSpPr>
          <p:cNvPr id="10" name="Subtitle 1"/>
          <p:cNvSpPr txBox="1">
            <a:spLocks/>
          </p:cNvSpPr>
          <p:nvPr/>
        </p:nvSpPr>
        <p:spPr>
          <a:xfrm>
            <a:off x="5421925" y="3739687"/>
            <a:ext cx="2670350" cy="294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1pPr>
            <a:lvl2pPr marL="914400" marR="0" lvl="1"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2pPr>
            <a:lvl3pPr marL="1371600" marR="0" lvl="2"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3pPr>
            <a:lvl4pPr marL="1828800" marR="0" lvl="3"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4pPr>
            <a:lvl5pPr marL="2286000" marR="0" lvl="4"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5pPr>
            <a:lvl6pPr marL="2743200" marR="0" lvl="5"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6pPr>
            <a:lvl7pPr marL="3200400" marR="0" lvl="6"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7pPr>
            <a:lvl8pPr marL="3657600" marR="0" lvl="7"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8pPr>
            <a:lvl9pPr marL="4114800" marR="0" lvl="8" indent="-317500" algn="ctr" rtl="0">
              <a:lnSpc>
                <a:spcPct val="100000"/>
              </a:lnSpc>
              <a:spcBef>
                <a:spcPts val="1600"/>
              </a:spcBef>
              <a:spcAft>
                <a:spcPts val="1600"/>
              </a:spcAft>
              <a:buClr>
                <a:schemeClr val="dk1"/>
              </a:buClr>
              <a:buSzPts val="1400"/>
              <a:buFont typeface="Exo"/>
              <a:buNone/>
              <a:defRPr sz="1400" b="0" i="0" u="none" strike="noStrike" cap="none">
                <a:solidFill>
                  <a:schemeClr val="dk1"/>
                </a:solidFill>
                <a:latin typeface="Exo"/>
                <a:ea typeface="Exo"/>
                <a:cs typeface="Exo"/>
                <a:sym typeface="Exo"/>
              </a:defRPr>
            </a:lvl9pPr>
          </a:lstStyle>
          <a:p>
            <a:endParaRPr lang="en-IN" sz="1800" dirty="0" smtClean="0"/>
          </a:p>
          <a:p>
            <a:r>
              <a:rPr lang="en-IN" sz="1800" dirty="0" smtClean="0"/>
              <a:t>Dr. Farah Haneef</a:t>
            </a:r>
            <a:endParaRPr lang="en-IN" sz="1800" dirty="0"/>
          </a:p>
        </p:txBody>
      </p:sp>
      <p:sp>
        <p:nvSpPr>
          <p:cNvPr id="12" name="TextBox 11"/>
          <p:cNvSpPr txBox="1"/>
          <p:nvPr/>
        </p:nvSpPr>
        <p:spPr>
          <a:xfrm>
            <a:off x="5743841" y="3539632"/>
            <a:ext cx="2026517" cy="400110"/>
          </a:xfrm>
          <a:prstGeom prst="rect">
            <a:avLst/>
          </a:prstGeom>
          <a:noFill/>
        </p:spPr>
        <p:txBody>
          <a:bodyPr wrap="none" rtlCol="0">
            <a:spAutoFit/>
          </a:bodyPr>
          <a:lstStyle/>
          <a:p>
            <a:pPr marL="457200" lvl="0" indent="-317500" algn="ctr">
              <a:buClr>
                <a:srgbClr val="252E47"/>
              </a:buClr>
              <a:buSzPts val="1800"/>
            </a:pPr>
            <a:r>
              <a:rPr lang="en-IN" sz="2000" b="1" dirty="0">
                <a:solidFill>
                  <a:srgbClr val="252E47"/>
                </a:solidFill>
                <a:latin typeface="Prata"/>
                <a:sym typeface="Prata"/>
              </a:rPr>
              <a:t>Submitted </a:t>
            </a:r>
            <a:r>
              <a:rPr lang="en-IN" sz="2000" b="1" dirty="0" smtClean="0">
                <a:solidFill>
                  <a:srgbClr val="252E47"/>
                </a:solidFill>
                <a:latin typeface="Prata"/>
                <a:sym typeface="Prata"/>
              </a:rPr>
              <a:t>to-</a:t>
            </a:r>
            <a:endParaRPr lang="en-IN" sz="2000" b="1" dirty="0">
              <a:solidFill>
                <a:srgbClr val="252E47"/>
              </a:solidFill>
              <a:latin typeface="Prata"/>
              <a:sym typeface="Prat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grpSp>
        <p:nvGrpSpPr>
          <p:cNvPr id="53" name="Group 52"/>
          <p:cNvGrpSpPr/>
          <p:nvPr/>
        </p:nvGrpSpPr>
        <p:grpSpPr>
          <a:xfrm>
            <a:off x="867089" y="856343"/>
            <a:ext cx="7651531" cy="4178113"/>
            <a:chOff x="867089" y="777767"/>
            <a:chExt cx="7651531" cy="4256690"/>
          </a:xfrm>
        </p:grpSpPr>
        <p:sp>
          <p:nvSpPr>
            <p:cNvPr id="2" name="Rectangle 1"/>
            <p:cNvSpPr/>
            <p:nvPr/>
          </p:nvSpPr>
          <p:spPr>
            <a:xfrm>
              <a:off x="867089" y="777767"/>
              <a:ext cx="7651531" cy="425669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p:cNvSpPr/>
            <p:nvPr/>
          </p:nvSpPr>
          <p:spPr>
            <a:xfrm>
              <a:off x="2044249" y="2191409"/>
              <a:ext cx="1140375" cy="283778"/>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Doctor</a:t>
              </a:r>
              <a:endParaRPr lang="en-IN" sz="800" dirty="0"/>
            </a:p>
          </p:txBody>
        </p:sp>
        <p:sp>
          <p:nvSpPr>
            <p:cNvPr id="82" name="Rectangle 81"/>
            <p:cNvSpPr/>
            <p:nvPr/>
          </p:nvSpPr>
          <p:spPr>
            <a:xfrm>
              <a:off x="5743887" y="2207168"/>
              <a:ext cx="1140375" cy="283778"/>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patient</a:t>
              </a:r>
              <a:endParaRPr lang="en-IN" sz="800" dirty="0"/>
            </a:p>
          </p:txBody>
        </p:sp>
        <p:sp>
          <p:nvSpPr>
            <p:cNvPr id="84" name="Rectangle 83"/>
            <p:cNvSpPr/>
            <p:nvPr/>
          </p:nvSpPr>
          <p:spPr>
            <a:xfrm>
              <a:off x="5760807" y="4084026"/>
              <a:ext cx="1140375" cy="283778"/>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receptionist</a:t>
              </a:r>
              <a:endParaRPr lang="en-IN" sz="800" dirty="0"/>
            </a:p>
          </p:txBody>
        </p:sp>
        <p:sp>
          <p:nvSpPr>
            <p:cNvPr id="4" name="Flowchart: Decision 3"/>
            <p:cNvSpPr/>
            <p:nvPr/>
          </p:nvSpPr>
          <p:spPr>
            <a:xfrm>
              <a:off x="3825753" y="2123089"/>
              <a:ext cx="1277005" cy="415161"/>
            </a:xfrm>
            <a:prstGeom prst="flowChartDecision">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Treatment</a:t>
              </a:r>
              <a:endParaRPr lang="en-IN" sz="800" dirty="0"/>
            </a:p>
          </p:txBody>
        </p:sp>
        <p:sp>
          <p:nvSpPr>
            <p:cNvPr id="85" name="Flowchart: Decision 84"/>
            <p:cNvSpPr/>
            <p:nvPr/>
          </p:nvSpPr>
          <p:spPr>
            <a:xfrm>
              <a:off x="4666702" y="3396098"/>
              <a:ext cx="960634" cy="557299"/>
            </a:xfrm>
            <a:prstGeom prst="flowChartDecision">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My appointment</a:t>
              </a:r>
              <a:endParaRPr lang="en-IN" sz="800" dirty="0"/>
            </a:p>
          </p:txBody>
        </p:sp>
        <p:sp>
          <p:nvSpPr>
            <p:cNvPr id="5" name="Oval 4"/>
            <p:cNvSpPr/>
            <p:nvPr/>
          </p:nvSpPr>
          <p:spPr>
            <a:xfrm>
              <a:off x="1116715" y="1718443"/>
              <a:ext cx="822430"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phone</a:t>
              </a:r>
              <a:endParaRPr lang="en-IN" sz="800" dirty="0"/>
            </a:p>
          </p:txBody>
        </p:sp>
        <p:sp>
          <p:nvSpPr>
            <p:cNvPr id="89" name="Oval 88"/>
            <p:cNvSpPr/>
            <p:nvPr/>
          </p:nvSpPr>
          <p:spPr>
            <a:xfrm>
              <a:off x="1320356" y="1198181"/>
              <a:ext cx="927534" cy="341586"/>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Name</a:t>
              </a:r>
              <a:endParaRPr lang="en-IN" sz="800" dirty="0"/>
            </a:p>
          </p:txBody>
        </p:sp>
        <p:sp>
          <p:nvSpPr>
            <p:cNvPr id="105" name="Oval 104"/>
            <p:cNvSpPr/>
            <p:nvPr/>
          </p:nvSpPr>
          <p:spPr>
            <a:xfrm>
              <a:off x="1007670" y="2795756"/>
              <a:ext cx="877612"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E-mail</a:t>
              </a:r>
              <a:endParaRPr lang="en-IN" sz="800" dirty="0"/>
            </a:p>
          </p:txBody>
        </p:sp>
        <p:sp>
          <p:nvSpPr>
            <p:cNvPr id="108" name="Oval 107"/>
            <p:cNvSpPr/>
            <p:nvPr/>
          </p:nvSpPr>
          <p:spPr>
            <a:xfrm>
              <a:off x="882857" y="2191409"/>
              <a:ext cx="767255"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err="1"/>
                <a:t>D</a:t>
              </a:r>
              <a:r>
                <a:rPr lang="en-IN" sz="800" dirty="0" err="1" smtClean="0"/>
                <a:t>_id</a:t>
              </a:r>
              <a:endParaRPr lang="en-IN" sz="800" dirty="0"/>
            </a:p>
          </p:txBody>
        </p:sp>
        <p:sp>
          <p:nvSpPr>
            <p:cNvPr id="117" name="Oval 116"/>
            <p:cNvSpPr/>
            <p:nvPr/>
          </p:nvSpPr>
          <p:spPr>
            <a:xfrm>
              <a:off x="1939145" y="2969177"/>
              <a:ext cx="1140372"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Gender </a:t>
              </a:r>
              <a:endParaRPr lang="en-IN" sz="800" dirty="0"/>
            </a:p>
          </p:txBody>
        </p:sp>
        <p:sp>
          <p:nvSpPr>
            <p:cNvPr id="121" name="Oval 120"/>
            <p:cNvSpPr/>
            <p:nvPr/>
          </p:nvSpPr>
          <p:spPr>
            <a:xfrm>
              <a:off x="2249201" y="1024761"/>
              <a:ext cx="1140372"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department</a:t>
              </a:r>
              <a:endParaRPr lang="en-IN" sz="800" dirty="0"/>
            </a:p>
          </p:txBody>
        </p:sp>
        <p:cxnSp>
          <p:nvCxnSpPr>
            <p:cNvPr id="7" name="Straight Connector 6"/>
            <p:cNvCxnSpPr>
              <a:endCxn id="3" idx="0"/>
            </p:cNvCxnSpPr>
            <p:nvPr/>
          </p:nvCxnSpPr>
          <p:spPr>
            <a:xfrm flipH="1">
              <a:off x="2614437" y="1371602"/>
              <a:ext cx="123494" cy="8198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885282" y="1539767"/>
              <a:ext cx="362608" cy="651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85282" y="1991711"/>
              <a:ext cx="158967" cy="1996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endCxn id="3" idx="1"/>
            </p:cNvCxnSpPr>
            <p:nvPr/>
          </p:nvCxnSpPr>
          <p:spPr>
            <a:xfrm flipV="1">
              <a:off x="1650112" y="2333298"/>
              <a:ext cx="394137" cy="367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545008" y="2475187"/>
              <a:ext cx="499241" cy="320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475175" y="2475186"/>
              <a:ext cx="0" cy="493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3" idx="3"/>
              <a:endCxn id="4" idx="1"/>
            </p:cNvCxnSpPr>
            <p:nvPr/>
          </p:nvCxnSpPr>
          <p:spPr>
            <a:xfrm flipV="1">
              <a:off x="3184624" y="2330670"/>
              <a:ext cx="641129" cy="2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5102758" y="2328041"/>
              <a:ext cx="641129" cy="2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p:cNvSpPr/>
            <p:nvPr/>
          </p:nvSpPr>
          <p:spPr>
            <a:xfrm>
              <a:off x="6773906" y="1077313"/>
              <a:ext cx="783023"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Age</a:t>
              </a:r>
              <a:endParaRPr lang="en-IN" sz="800" dirty="0"/>
            </a:p>
          </p:txBody>
        </p:sp>
        <p:sp>
          <p:nvSpPr>
            <p:cNvPr id="148" name="Oval 147"/>
            <p:cNvSpPr/>
            <p:nvPr/>
          </p:nvSpPr>
          <p:spPr>
            <a:xfrm>
              <a:off x="7292668" y="2091560"/>
              <a:ext cx="783023"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Name </a:t>
              </a:r>
              <a:endParaRPr lang="en-IN" sz="800" dirty="0"/>
            </a:p>
          </p:txBody>
        </p:sp>
        <p:sp>
          <p:nvSpPr>
            <p:cNvPr id="149" name="Oval 148"/>
            <p:cNvSpPr/>
            <p:nvPr/>
          </p:nvSpPr>
          <p:spPr>
            <a:xfrm>
              <a:off x="7245373" y="1597576"/>
              <a:ext cx="877612"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E-mail</a:t>
              </a:r>
              <a:endParaRPr lang="en-IN" sz="800" dirty="0"/>
            </a:p>
          </p:txBody>
        </p:sp>
        <p:sp>
          <p:nvSpPr>
            <p:cNvPr id="150" name="Oval 149"/>
            <p:cNvSpPr/>
            <p:nvPr/>
          </p:nvSpPr>
          <p:spPr>
            <a:xfrm>
              <a:off x="7165417" y="2622335"/>
              <a:ext cx="822430"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phone</a:t>
              </a:r>
              <a:endParaRPr lang="en-IN" sz="800" dirty="0"/>
            </a:p>
          </p:txBody>
        </p:sp>
        <p:sp>
          <p:nvSpPr>
            <p:cNvPr id="151" name="Oval 150"/>
            <p:cNvSpPr/>
            <p:nvPr/>
          </p:nvSpPr>
          <p:spPr>
            <a:xfrm>
              <a:off x="6525413" y="2969176"/>
              <a:ext cx="767255"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err="1"/>
                <a:t>P</a:t>
              </a:r>
              <a:r>
                <a:rPr lang="en-IN" sz="800" dirty="0" err="1" smtClean="0"/>
                <a:t>_id</a:t>
              </a:r>
              <a:endParaRPr lang="en-IN" sz="800" dirty="0"/>
            </a:p>
          </p:txBody>
        </p:sp>
        <p:sp>
          <p:nvSpPr>
            <p:cNvPr id="152" name="Oval 151"/>
            <p:cNvSpPr/>
            <p:nvPr/>
          </p:nvSpPr>
          <p:spPr>
            <a:xfrm>
              <a:off x="5628276" y="1027389"/>
              <a:ext cx="991730"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Gender </a:t>
              </a:r>
              <a:endParaRPr lang="en-IN" sz="800" dirty="0"/>
            </a:p>
          </p:txBody>
        </p:sp>
        <p:cxnSp>
          <p:nvCxnSpPr>
            <p:cNvPr id="153" name="Straight Connector 152"/>
            <p:cNvCxnSpPr/>
            <p:nvPr/>
          </p:nvCxnSpPr>
          <p:spPr>
            <a:xfrm>
              <a:off x="6185888" y="1361092"/>
              <a:ext cx="128186" cy="830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620006" y="1424154"/>
              <a:ext cx="497181" cy="783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6884263" y="1781505"/>
              <a:ext cx="361110" cy="446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6884262" y="2264980"/>
              <a:ext cx="408406" cy="97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50" idx="1"/>
            </p:cNvCxnSpPr>
            <p:nvPr/>
          </p:nvCxnSpPr>
          <p:spPr>
            <a:xfrm flipH="1" flipV="1">
              <a:off x="6884263" y="2490946"/>
              <a:ext cx="401596" cy="1821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51" idx="0"/>
            </p:cNvCxnSpPr>
            <p:nvPr/>
          </p:nvCxnSpPr>
          <p:spPr>
            <a:xfrm flipH="1" flipV="1">
              <a:off x="6490652" y="2485693"/>
              <a:ext cx="418389" cy="483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124141" y="2490946"/>
              <a:ext cx="0" cy="478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147019" y="2969177"/>
              <a:ext cx="962513" cy="13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endCxn id="85" idx="0"/>
            </p:cNvCxnSpPr>
            <p:nvPr/>
          </p:nvCxnSpPr>
          <p:spPr>
            <a:xfrm>
              <a:off x="5147019" y="2976063"/>
              <a:ext cx="0" cy="4200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5147020" y="4230288"/>
              <a:ext cx="596867" cy="6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5147019" y="3953397"/>
              <a:ext cx="0" cy="283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6778262" y="3410126"/>
              <a:ext cx="703068"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Age</a:t>
              </a:r>
              <a:endParaRPr lang="en-IN" sz="800" dirty="0"/>
            </a:p>
          </p:txBody>
        </p:sp>
        <p:sp>
          <p:nvSpPr>
            <p:cNvPr id="164" name="Oval 163"/>
            <p:cNvSpPr/>
            <p:nvPr/>
          </p:nvSpPr>
          <p:spPr>
            <a:xfrm>
              <a:off x="7542917" y="4194383"/>
              <a:ext cx="783023"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Name </a:t>
              </a:r>
              <a:endParaRPr lang="en-IN" sz="800" dirty="0"/>
            </a:p>
          </p:txBody>
        </p:sp>
        <p:sp>
          <p:nvSpPr>
            <p:cNvPr id="165" name="Oval 164"/>
            <p:cNvSpPr/>
            <p:nvPr/>
          </p:nvSpPr>
          <p:spPr>
            <a:xfrm>
              <a:off x="7542917" y="3605309"/>
              <a:ext cx="877612"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E-mail</a:t>
              </a:r>
              <a:endParaRPr lang="en-IN" sz="800" dirty="0"/>
            </a:p>
          </p:txBody>
        </p:sp>
        <p:sp>
          <p:nvSpPr>
            <p:cNvPr id="166" name="Oval 165"/>
            <p:cNvSpPr/>
            <p:nvPr/>
          </p:nvSpPr>
          <p:spPr>
            <a:xfrm>
              <a:off x="6901182" y="4590651"/>
              <a:ext cx="822430"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phone</a:t>
              </a:r>
              <a:endParaRPr lang="en-IN" sz="800" dirty="0"/>
            </a:p>
          </p:txBody>
        </p:sp>
        <p:sp>
          <p:nvSpPr>
            <p:cNvPr id="167" name="Oval 166"/>
            <p:cNvSpPr/>
            <p:nvPr/>
          </p:nvSpPr>
          <p:spPr>
            <a:xfrm>
              <a:off x="5882471" y="4669228"/>
              <a:ext cx="767255"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err="1" smtClean="0"/>
                <a:t>R_id</a:t>
              </a:r>
              <a:endParaRPr lang="en-IN" sz="800" dirty="0"/>
            </a:p>
          </p:txBody>
        </p:sp>
        <p:sp>
          <p:nvSpPr>
            <p:cNvPr id="168" name="Oval 167"/>
            <p:cNvSpPr/>
            <p:nvPr/>
          </p:nvSpPr>
          <p:spPr>
            <a:xfrm>
              <a:off x="5691603" y="3316017"/>
              <a:ext cx="991730" cy="34684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IN" sz="800" dirty="0" smtClean="0"/>
                <a:t>Gender </a:t>
              </a:r>
              <a:endParaRPr lang="en-IN" sz="800" dirty="0"/>
            </a:p>
          </p:txBody>
        </p:sp>
        <p:cxnSp>
          <p:nvCxnSpPr>
            <p:cNvPr id="169" name="Straight Connector 168"/>
            <p:cNvCxnSpPr>
              <a:stCxn id="84" idx="0"/>
            </p:cNvCxnSpPr>
            <p:nvPr/>
          </p:nvCxnSpPr>
          <p:spPr>
            <a:xfrm flipH="1" flipV="1">
              <a:off x="6185889" y="3658104"/>
              <a:ext cx="145106" cy="4259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67" idx="0"/>
            </p:cNvCxnSpPr>
            <p:nvPr/>
          </p:nvCxnSpPr>
          <p:spPr>
            <a:xfrm flipH="1" flipV="1">
              <a:off x="6168968" y="4367803"/>
              <a:ext cx="97131" cy="301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endCxn id="166" idx="1"/>
            </p:cNvCxnSpPr>
            <p:nvPr/>
          </p:nvCxnSpPr>
          <p:spPr>
            <a:xfrm>
              <a:off x="6778263" y="4367803"/>
              <a:ext cx="243361" cy="27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endCxn id="164" idx="2"/>
            </p:cNvCxnSpPr>
            <p:nvPr/>
          </p:nvCxnSpPr>
          <p:spPr>
            <a:xfrm>
              <a:off x="6909041" y="4237175"/>
              <a:ext cx="633876" cy="130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endCxn id="165" idx="2"/>
            </p:cNvCxnSpPr>
            <p:nvPr/>
          </p:nvCxnSpPr>
          <p:spPr>
            <a:xfrm flipV="1">
              <a:off x="6909040" y="3778730"/>
              <a:ext cx="633877" cy="305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6620006" y="3756967"/>
              <a:ext cx="401618" cy="3233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5" name="Google Shape;614;p64"/>
          <p:cNvSpPr txBox="1">
            <a:spLocks noGrp="1"/>
          </p:cNvSpPr>
          <p:nvPr>
            <p:ph type="title"/>
          </p:nvPr>
        </p:nvSpPr>
        <p:spPr>
          <a:xfrm>
            <a:off x="2397298" y="215261"/>
            <a:ext cx="4462032" cy="443325"/>
          </a:xfrm>
          <a:prstGeom prst="rect">
            <a:avLst/>
          </a:prstGeom>
        </p:spPr>
        <p:txBody>
          <a:bodyPr spcFirstLastPara="1" wrap="square" lIns="91425" tIns="91425" rIns="91425" bIns="91425" anchor="ctr" anchorCtr="0">
            <a:noAutofit/>
          </a:bodyPr>
          <a:lstStyle/>
          <a:p>
            <a:pPr lvl="0"/>
            <a:r>
              <a:rPr lang="en-IN" sz="2400" b="0" dirty="0" smtClean="0"/>
              <a:t>Entity-Relationship Diagram</a:t>
            </a:r>
            <a:endParaRPr sz="2400" b="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2" name="Google Shape;402;p57"/>
          <p:cNvSpPr txBox="1">
            <a:spLocks noGrp="1"/>
          </p:cNvSpPr>
          <p:nvPr>
            <p:ph type="title"/>
          </p:nvPr>
        </p:nvSpPr>
        <p:spPr>
          <a:xfrm>
            <a:off x="2706455" y="352075"/>
            <a:ext cx="7704000" cy="572700"/>
          </a:xfrm>
          <a:prstGeom prst="rect">
            <a:avLst/>
          </a:prstGeom>
        </p:spPr>
        <p:txBody>
          <a:bodyPr spcFirstLastPara="1" wrap="square" lIns="91425" tIns="91425" rIns="91425" bIns="91425" anchor="ctr" anchorCtr="0">
            <a:noAutofit/>
          </a:bodyPr>
          <a:lstStyle/>
          <a:p>
            <a:pPr lvl="0"/>
            <a:r>
              <a:rPr lang="en-US" dirty="0" smtClean="0">
                <a:latin typeface="Prata" charset="0"/>
              </a:rPr>
              <a:t>Testing</a:t>
            </a:r>
            <a:r>
              <a:rPr lang="en-IN" dirty="0" smtClean="0">
                <a:latin typeface="Prata" charset="0"/>
              </a:rPr>
              <a:t> Used</a:t>
            </a:r>
            <a:endParaRPr dirty="0">
              <a:latin typeface="Prata" charset="0"/>
            </a:endParaRPr>
          </a:p>
        </p:txBody>
      </p:sp>
      <p:sp>
        <p:nvSpPr>
          <p:cNvPr id="4" name="Text Placeholder 3"/>
          <p:cNvSpPr>
            <a:spLocks noGrp="1"/>
          </p:cNvSpPr>
          <p:nvPr>
            <p:ph type="body" idx="1"/>
          </p:nvPr>
        </p:nvSpPr>
        <p:spPr/>
        <p:txBody>
          <a:bodyPr/>
          <a:lstStyle/>
          <a:p>
            <a:endParaRPr lang="en-IN" sz="1600" dirty="0" smtClean="0"/>
          </a:p>
          <a:p>
            <a:endParaRPr lang="en-IN" sz="1600" dirty="0"/>
          </a:p>
          <a:p>
            <a:r>
              <a:rPr lang="en-IN" sz="1600" u="sng" dirty="0" smtClean="0"/>
              <a:t>Unit Testing </a:t>
            </a:r>
            <a:r>
              <a:rPr lang="en-IN" sz="1600" dirty="0" smtClean="0"/>
              <a:t>–  Every module was tested independently before adding it to the main code.</a:t>
            </a:r>
          </a:p>
          <a:p>
            <a:endParaRPr lang="en-IN" sz="1600" dirty="0" smtClean="0"/>
          </a:p>
          <a:p>
            <a:r>
              <a:rPr lang="en-IN" sz="1600" u="sng" dirty="0" smtClean="0"/>
              <a:t>Integration Testing</a:t>
            </a:r>
            <a:r>
              <a:rPr lang="en-IN" sz="1600" dirty="0" smtClean="0"/>
              <a:t>-  The Entire Program was tested after integrating a new module or function.</a:t>
            </a:r>
          </a:p>
          <a:p>
            <a:endParaRPr lang="en-IN" sz="1600" dirty="0" smtClean="0"/>
          </a:p>
          <a:p>
            <a:r>
              <a:rPr lang="en-IN" sz="1600" u="sng" dirty="0" smtClean="0"/>
              <a:t>Black Box Testing </a:t>
            </a:r>
            <a:r>
              <a:rPr lang="en-IN" sz="1600" dirty="0" smtClean="0"/>
              <a:t>– We tested the entire program with  a wide variety of inputs to check its response. </a:t>
            </a:r>
            <a:endParaRPr lang="en-IN" sz="1600" dirty="0"/>
          </a:p>
        </p:txBody>
      </p:sp>
      <p:sp>
        <p:nvSpPr>
          <p:cNvPr id="3" name="TextBox 2"/>
          <p:cNvSpPr txBox="1"/>
          <p:nvPr/>
        </p:nvSpPr>
        <p:spPr>
          <a:xfrm>
            <a:off x="1619250" y="3209925"/>
            <a:ext cx="4238625" cy="638175"/>
          </a:xfrm>
          <a:prstGeom prst="rect">
            <a:avLst/>
          </a:prstGeom>
          <a:noFill/>
        </p:spPr>
        <p:txBody>
          <a:bodyPr wrap="square" rtlCol="0">
            <a:spAutoFit/>
          </a:bodyPr>
          <a:lstStyle/>
          <a:p>
            <a:endParaRPr lang="en-IN" dirty="0"/>
          </a:p>
        </p:txBody>
      </p:sp>
      <p:sp>
        <p:nvSpPr>
          <p:cNvPr id="5" name="Google Shape;503;p60"/>
          <p:cNvSpPr/>
          <p:nvPr/>
        </p:nvSpPr>
        <p:spPr>
          <a:xfrm>
            <a:off x="2412002" y="259125"/>
            <a:ext cx="3313015" cy="7002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6199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650" y="318770"/>
            <a:ext cx="7704000" cy="572700"/>
          </a:xfrm>
        </p:spPr>
        <p:txBody>
          <a:bodyPr/>
          <a:lstStyle/>
          <a:p>
            <a:r>
              <a:rPr lang="en-IN" b="0" dirty="0" smtClean="0"/>
              <a:t>Coding </a:t>
            </a:r>
            <a:endParaRPr lang="en-IN" b="0" dirty="0"/>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802" y="605120"/>
            <a:ext cx="3657600" cy="2056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Google Shape;503;p60"/>
          <p:cNvSpPr/>
          <p:nvPr/>
        </p:nvSpPr>
        <p:spPr>
          <a:xfrm>
            <a:off x="622301" y="348925"/>
            <a:ext cx="3340099" cy="51239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283028" y="1258990"/>
            <a:ext cx="4572000" cy="954107"/>
          </a:xfrm>
          <a:prstGeom prst="rect">
            <a:avLst/>
          </a:prstGeom>
        </p:spPr>
        <p:txBody>
          <a:bodyPr>
            <a:spAutoFit/>
          </a:bodyPr>
          <a:lstStyle/>
          <a:p>
            <a:pPr marL="285750" indent="-285750">
              <a:buFont typeface="Wingdings" pitchFamily="2" charset="2"/>
              <a:buChar char="q"/>
            </a:pPr>
            <a:r>
              <a:rPr lang="en-US" dirty="0">
                <a:latin typeface="Exo" charset="0"/>
              </a:rPr>
              <a:t>Step1: Create MySQL Database Table</a:t>
            </a:r>
          </a:p>
          <a:p>
            <a:endParaRPr lang="en-IN" b="1" dirty="0"/>
          </a:p>
          <a:p>
            <a:r>
              <a:rPr lang="en-US" dirty="0"/>
              <a:t/>
            </a:r>
            <a:br>
              <a:rPr lang="en-US" dirty="0"/>
            </a:br>
            <a:endParaRPr lang="en-IN" dirty="0"/>
          </a:p>
        </p:txBody>
      </p:sp>
      <p:sp>
        <p:nvSpPr>
          <p:cNvPr id="16" name="Rectangle 15"/>
          <p:cNvSpPr/>
          <p:nvPr/>
        </p:nvSpPr>
        <p:spPr>
          <a:xfrm>
            <a:off x="464259" y="3045737"/>
            <a:ext cx="4572000" cy="1169551"/>
          </a:xfrm>
          <a:prstGeom prst="rect">
            <a:avLst/>
          </a:prstGeom>
        </p:spPr>
        <p:txBody>
          <a:bodyPr>
            <a:spAutoFit/>
          </a:bodyPr>
          <a:lstStyle/>
          <a:p>
            <a:pPr marL="285750" indent="-285750">
              <a:buFont typeface="Wingdings" pitchFamily="2" charset="2"/>
              <a:buChar char="q"/>
            </a:pPr>
            <a:r>
              <a:rPr lang="en-US" dirty="0" smtClean="0">
                <a:latin typeface="Exo" charset="0"/>
              </a:rPr>
              <a:t>Step2: </a:t>
            </a:r>
            <a:r>
              <a:rPr lang="en-IN" dirty="0">
                <a:latin typeface="Exo" charset="0"/>
              </a:rPr>
              <a:t>Manage User Login</a:t>
            </a:r>
          </a:p>
          <a:p>
            <a:pPr marL="285750" indent="-285750">
              <a:buFont typeface="Wingdings" pitchFamily="2" charset="2"/>
              <a:buChar char="q"/>
            </a:pPr>
            <a:endParaRPr lang="en-US" dirty="0">
              <a:latin typeface="Exo" charset="0"/>
            </a:endParaRPr>
          </a:p>
          <a:p>
            <a:endParaRPr lang="en-IN" b="1" dirty="0"/>
          </a:p>
          <a:p>
            <a:r>
              <a:rPr lang="en-US" dirty="0"/>
              <a:t/>
            </a:r>
            <a:br>
              <a:rPr lang="en-US" dirty="0"/>
            </a:br>
            <a:endParaRPr lang="en-IN"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802" y="2794866"/>
            <a:ext cx="3885293" cy="2184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17015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03222" y="851370"/>
            <a:ext cx="4572000" cy="5262979"/>
          </a:xfrm>
          <a:prstGeom prst="rect">
            <a:avLst/>
          </a:prstGeom>
        </p:spPr>
        <p:txBody>
          <a:bodyPr>
            <a:spAutoFit/>
          </a:bodyPr>
          <a:lstStyle/>
          <a:p>
            <a:pPr marL="285750" indent="-285750">
              <a:buFont typeface="Wingdings" pitchFamily="2" charset="2"/>
              <a:buChar char="q"/>
            </a:pPr>
            <a:r>
              <a:rPr lang="en-US" dirty="0" smtClean="0">
                <a:latin typeface="Exo" charset="0"/>
              </a:rPr>
              <a:t>Step3 : Manage doctor</a:t>
            </a:r>
          </a:p>
          <a:p>
            <a:pPr marL="285750" indent="-285750">
              <a:buFont typeface="Wingdings" pitchFamily="2" charset="2"/>
              <a:buChar char="q"/>
            </a:pPr>
            <a:endParaRPr lang="en-US" dirty="0">
              <a:latin typeface="Exo" charset="0"/>
            </a:endParaRPr>
          </a:p>
          <a:p>
            <a:pPr marL="285750" indent="-285750">
              <a:buFont typeface="Wingdings" pitchFamily="2" charset="2"/>
              <a:buChar char="q"/>
            </a:pPr>
            <a:endParaRPr lang="en-US" dirty="0" smtClean="0">
              <a:latin typeface="Exo" charset="0"/>
            </a:endParaRPr>
          </a:p>
          <a:p>
            <a:pPr marL="285750" indent="-285750">
              <a:buFont typeface="Wingdings" pitchFamily="2" charset="2"/>
              <a:buChar char="q"/>
            </a:pPr>
            <a:endParaRPr lang="en-US" dirty="0">
              <a:latin typeface="Exo" charset="0"/>
            </a:endParaRPr>
          </a:p>
          <a:p>
            <a:pPr marL="285750" indent="-285750">
              <a:buFont typeface="Wingdings" pitchFamily="2" charset="2"/>
              <a:buChar char="q"/>
            </a:pPr>
            <a:endParaRPr lang="en-US" dirty="0" smtClean="0">
              <a:latin typeface="Exo" charset="0"/>
            </a:endParaRPr>
          </a:p>
          <a:p>
            <a:pPr marL="285750" indent="-285750">
              <a:buFont typeface="Wingdings" pitchFamily="2" charset="2"/>
              <a:buChar char="q"/>
            </a:pPr>
            <a:endParaRPr lang="en-US" dirty="0">
              <a:latin typeface="Exo" charset="0"/>
            </a:endParaRPr>
          </a:p>
          <a:p>
            <a:pPr marL="285750" indent="-285750">
              <a:buFont typeface="Wingdings" pitchFamily="2" charset="2"/>
              <a:buChar char="q"/>
            </a:pPr>
            <a:r>
              <a:rPr lang="en-US" dirty="0" smtClean="0">
                <a:latin typeface="Exo" charset="0"/>
              </a:rPr>
              <a:t>Step4 </a:t>
            </a:r>
            <a:r>
              <a:rPr lang="en-US" dirty="0">
                <a:latin typeface="Exo" charset="0"/>
              </a:rPr>
              <a:t>: Manage </a:t>
            </a:r>
            <a:r>
              <a:rPr lang="en-US" dirty="0" smtClean="0">
                <a:latin typeface="Exo" charset="0"/>
              </a:rPr>
              <a:t>patient</a:t>
            </a:r>
          </a:p>
          <a:p>
            <a:pPr marL="285750" indent="-285750">
              <a:buFont typeface="Wingdings" pitchFamily="2" charset="2"/>
              <a:buChar char="q"/>
            </a:pPr>
            <a:endParaRPr lang="en-US" dirty="0">
              <a:latin typeface="Exo" charset="0"/>
            </a:endParaRPr>
          </a:p>
          <a:p>
            <a:endParaRPr lang="en-US" dirty="0">
              <a:latin typeface="Exo" charset="0"/>
            </a:endParaRPr>
          </a:p>
          <a:p>
            <a:pPr marL="285750" indent="-285750">
              <a:buFont typeface="Wingdings" pitchFamily="2" charset="2"/>
              <a:buChar char="q"/>
            </a:pPr>
            <a:endParaRPr lang="en-US" dirty="0" smtClean="0">
              <a:latin typeface="Exo" charset="0"/>
            </a:endParaRPr>
          </a:p>
          <a:p>
            <a:pPr marL="285750" indent="-285750">
              <a:buFont typeface="Wingdings" pitchFamily="2" charset="2"/>
              <a:buChar char="q"/>
            </a:pPr>
            <a:endParaRPr lang="en-US" dirty="0">
              <a:latin typeface="Exo" charset="0"/>
            </a:endParaRPr>
          </a:p>
          <a:p>
            <a:pPr marL="285750" indent="-285750">
              <a:buFont typeface="Wingdings" pitchFamily="2" charset="2"/>
              <a:buChar char="q"/>
            </a:pPr>
            <a:endParaRPr lang="en-US" dirty="0" smtClean="0">
              <a:latin typeface="Exo" charset="0"/>
            </a:endParaRPr>
          </a:p>
          <a:p>
            <a:pPr marL="285750" indent="-285750">
              <a:buFont typeface="Wingdings" pitchFamily="2" charset="2"/>
              <a:buChar char="q"/>
            </a:pPr>
            <a:r>
              <a:rPr lang="en-US" dirty="0" smtClean="0">
                <a:latin typeface="Exo" charset="0"/>
              </a:rPr>
              <a:t>Step5 </a:t>
            </a:r>
            <a:r>
              <a:rPr lang="en-US" dirty="0">
                <a:latin typeface="Exo" charset="0"/>
              </a:rPr>
              <a:t>: Manage </a:t>
            </a:r>
            <a:r>
              <a:rPr lang="en-US" dirty="0" smtClean="0">
                <a:latin typeface="Exo" charset="0"/>
              </a:rPr>
              <a:t>appointment</a:t>
            </a:r>
            <a:endParaRPr lang="en-US" dirty="0">
              <a:latin typeface="Exo" charset="0"/>
            </a:endParaRPr>
          </a:p>
          <a:p>
            <a:pPr marL="285750" indent="-285750">
              <a:buFont typeface="Wingdings" pitchFamily="2" charset="2"/>
              <a:buChar char="q"/>
            </a:pPr>
            <a:endParaRPr lang="en-US" dirty="0">
              <a:latin typeface="Exo" charset="0"/>
            </a:endParaRPr>
          </a:p>
          <a:p>
            <a:pPr marL="285750" indent="-285750">
              <a:buFont typeface="Wingdings" pitchFamily="2" charset="2"/>
              <a:buChar char="q"/>
            </a:pPr>
            <a:endParaRPr lang="en-US" dirty="0" smtClean="0">
              <a:latin typeface="Exo" charset="0"/>
            </a:endParaRPr>
          </a:p>
          <a:p>
            <a:pPr marL="285750" indent="-285750">
              <a:buFont typeface="Wingdings" pitchFamily="2" charset="2"/>
              <a:buChar char="q"/>
            </a:pPr>
            <a:endParaRPr lang="en-US" dirty="0">
              <a:latin typeface="Exo" charset="0"/>
            </a:endParaRPr>
          </a:p>
          <a:p>
            <a:pPr marL="285750" indent="-285750">
              <a:buFont typeface="Wingdings" pitchFamily="2" charset="2"/>
              <a:buChar char="q"/>
            </a:pPr>
            <a:endParaRPr lang="en-US" dirty="0" smtClean="0">
              <a:latin typeface="Exo" charset="0"/>
            </a:endParaRPr>
          </a:p>
          <a:p>
            <a:pPr marL="285750" indent="-285750">
              <a:buFont typeface="Wingdings" pitchFamily="2" charset="2"/>
              <a:buChar char="q"/>
            </a:pPr>
            <a:endParaRPr lang="en-US" dirty="0">
              <a:latin typeface="Exo" charset="0"/>
            </a:endParaRPr>
          </a:p>
          <a:p>
            <a:pPr marL="285750" indent="-285750">
              <a:buFont typeface="Wingdings" pitchFamily="2" charset="2"/>
              <a:buChar char="q"/>
            </a:pPr>
            <a:endParaRPr lang="en-US" dirty="0" smtClean="0">
              <a:latin typeface="Exo" charset="0"/>
            </a:endParaRPr>
          </a:p>
          <a:p>
            <a:pPr marL="285750" indent="-285750">
              <a:buFont typeface="Wingdings" pitchFamily="2" charset="2"/>
              <a:buChar char="q"/>
            </a:pPr>
            <a:endParaRPr lang="en-US" dirty="0">
              <a:latin typeface="Exo" charset="0"/>
            </a:endParaRPr>
          </a:p>
          <a:p>
            <a:pPr marL="285750" indent="-285750">
              <a:buFont typeface="Wingdings" pitchFamily="2" charset="2"/>
              <a:buChar char="q"/>
            </a:pPr>
            <a:endParaRPr lang="en-US" dirty="0">
              <a:latin typeface="Exo" charset="0"/>
            </a:endParaRPr>
          </a:p>
          <a:p>
            <a:endParaRPr lang="en-IN" b="1" dirty="0"/>
          </a:p>
          <a:p>
            <a:r>
              <a:rPr lang="en-US" dirty="0"/>
              <a:t/>
            </a:r>
            <a:br>
              <a:rPr lang="en-US" dirty="0"/>
            </a:b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2872896"/>
            <a:ext cx="4038600" cy="2270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475" y="266700"/>
            <a:ext cx="3895725" cy="2190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1690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4" y="857048"/>
            <a:ext cx="4277724" cy="229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949371" y="1464191"/>
            <a:ext cx="1747594" cy="369332"/>
          </a:xfrm>
          <a:prstGeom prst="rect">
            <a:avLst/>
          </a:prstGeom>
          <a:noFill/>
        </p:spPr>
        <p:txBody>
          <a:bodyPr wrap="none" rtlCol="0">
            <a:spAutoFit/>
          </a:bodyPr>
          <a:lstStyle/>
          <a:p>
            <a:pPr marL="285750" indent="-285750">
              <a:buFont typeface="Wingdings" pitchFamily="2" charset="2"/>
              <a:buChar char="Ø"/>
            </a:pPr>
            <a:r>
              <a:rPr lang="en-IN" sz="1800" dirty="0" smtClean="0">
                <a:latin typeface="Prata" charset="0"/>
              </a:rPr>
              <a:t>Home page</a:t>
            </a:r>
            <a:endParaRPr lang="en-IN" sz="1800" dirty="0">
              <a:latin typeface="Prata" charset="0"/>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118" y="2699658"/>
            <a:ext cx="4381282" cy="228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787321" y="160791"/>
            <a:ext cx="1404552" cy="369332"/>
          </a:xfrm>
          <a:prstGeom prst="rect">
            <a:avLst/>
          </a:prstGeom>
          <a:noFill/>
        </p:spPr>
        <p:txBody>
          <a:bodyPr wrap="none" rtlCol="0">
            <a:spAutoFit/>
          </a:bodyPr>
          <a:lstStyle/>
          <a:p>
            <a:r>
              <a:rPr lang="en-IN" sz="1800" b="1" dirty="0" smtClean="0">
                <a:latin typeface="Prata" charset="0"/>
              </a:rPr>
              <a:t>Snapshots</a:t>
            </a:r>
            <a:r>
              <a:rPr lang="en-IN" sz="1800" dirty="0" smtClean="0">
                <a:latin typeface="Prata" charset="0"/>
              </a:rPr>
              <a:t> </a:t>
            </a:r>
            <a:endParaRPr lang="en-IN" sz="1800" dirty="0">
              <a:latin typeface="Prata" charset="0"/>
            </a:endParaRPr>
          </a:p>
        </p:txBody>
      </p:sp>
      <p:sp>
        <p:nvSpPr>
          <p:cNvPr id="8" name="TextBox 7"/>
          <p:cNvSpPr txBox="1"/>
          <p:nvPr/>
        </p:nvSpPr>
        <p:spPr>
          <a:xfrm>
            <a:off x="2419536" y="3841750"/>
            <a:ext cx="1794081" cy="369332"/>
          </a:xfrm>
          <a:prstGeom prst="rect">
            <a:avLst/>
          </a:prstGeom>
          <a:noFill/>
        </p:spPr>
        <p:txBody>
          <a:bodyPr wrap="none" rtlCol="0">
            <a:spAutoFit/>
          </a:bodyPr>
          <a:lstStyle/>
          <a:p>
            <a:pPr marL="285750" indent="-285750">
              <a:buFont typeface="Wingdings" pitchFamily="2" charset="2"/>
              <a:buChar char="Ø"/>
            </a:pPr>
            <a:r>
              <a:rPr lang="en-IN" sz="1800" dirty="0" smtClean="0">
                <a:latin typeface="Prata" charset="0"/>
              </a:rPr>
              <a:t>About  page</a:t>
            </a:r>
            <a:endParaRPr lang="en-IN" sz="1800" dirty="0">
              <a:latin typeface="Prata"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849" y="428847"/>
            <a:ext cx="4128933" cy="218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5" y="2778400"/>
            <a:ext cx="4333874" cy="2300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584951" y="0"/>
            <a:ext cx="2069797" cy="400110"/>
          </a:xfrm>
          <a:prstGeom prst="rect">
            <a:avLst/>
          </a:prstGeom>
          <a:noFill/>
        </p:spPr>
        <p:txBody>
          <a:bodyPr wrap="none" rtlCol="0">
            <a:spAutoFit/>
          </a:bodyPr>
          <a:lstStyle/>
          <a:p>
            <a:r>
              <a:rPr lang="en-IN" sz="2000" dirty="0" smtClean="0">
                <a:latin typeface="Prata" charset="0"/>
              </a:rPr>
              <a:t>Patient module</a:t>
            </a:r>
            <a:endParaRPr lang="en-IN" sz="2000" dirty="0">
              <a:latin typeface="Prata"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62" y="428846"/>
            <a:ext cx="3896568"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9849" y="2822108"/>
            <a:ext cx="4128933" cy="2321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a:stCxn id="1026" idx="3"/>
          </p:cNvCxnSpPr>
          <p:nvPr/>
        </p:nvCxnSpPr>
        <p:spPr>
          <a:xfrm>
            <a:off x="4080230" y="1524221"/>
            <a:ext cx="53961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051" idx="2"/>
            <a:endCxn id="1028" idx="0"/>
          </p:cNvCxnSpPr>
          <p:nvPr/>
        </p:nvCxnSpPr>
        <p:spPr>
          <a:xfrm>
            <a:off x="6684316" y="2611435"/>
            <a:ext cx="0" cy="2106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9" idx="3"/>
          </p:cNvCxnSpPr>
          <p:nvPr/>
        </p:nvCxnSpPr>
        <p:spPr>
          <a:xfrm flipH="1">
            <a:off x="4350039" y="3928716"/>
            <a:ext cx="26981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579" y="564243"/>
            <a:ext cx="4173019" cy="2213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530122" y="3814575"/>
            <a:ext cx="2807179" cy="400110"/>
          </a:xfrm>
          <a:prstGeom prst="rect">
            <a:avLst/>
          </a:prstGeom>
          <a:noFill/>
        </p:spPr>
        <p:txBody>
          <a:bodyPr wrap="none" rtlCol="0">
            <a:spAutoFit/>
          </a:bodyPr>
          <a:lstStyle/>
          <a:p>
            <a:pPr marL="342900" indent="-342900">
              <a:buFont typeface="Wingdings" pitchFamily="2" charset="2"/>
              <a:buChar char="Ø"/>
            </a:pPr>
            <a:r>
              <a:rPr lang="en-IN" sz="2000" dirty="0" smtClean="0">
                <a:latin typeface="Prata" charset="0"/>
              </a:rPr>
              <a:t>Doctor dashboard</a:t>
            </a:r>
            <a:endParaRPr lang="en-IN" sz="2000" dirty="0">
              <a:latin typeface="Prata" charset="0"/>
            </a:endParaRPr>
          </a:p>
        </p:txBody>
      </p:sp>
      <p:sp>
        <p:nvSpPr>
          <p:cNvPr id="11" name="TextBox 10"/>
          <p:cNvSpPr txBox="1"/>
          <p:nvPr/>
        </p:nvSpPr>
        <p:spPr>
          <a:xfrm>
            <a:off x="3583762" y="583"/>
            <a:ext cx="2409634" cy="400110"/>
          </a:xfrm>
          <a:prstGeom prst="rect">
            <a:avLst/>
          </a:prstGeom>
          <a:noFill/>
        </p:spPr>
        <p:txBody>
          <a:bodyPr wrap="none" rtlCol="0">
            <a:spAutoFit/>
          </a:bodyPr>
          <a:lstStyle/>
          <a:p>
            <a:pPr marL="342900" indent="-342900">
              <a:buFont typeface="Wingdings" pitchFamily="2" charset="2"/>
              <a:buChar char="Ø"/>
            </a:pPr>
            <a:r>
              <a:rPr lang="en-IN" sz="2000" dirty="0" smtClean="0">
                <a:latin typeface="Prata" charset="0"/>
              </a:rPr>
              <a:t>Doctor module</a:t>
            </a:r>
            <a:endParaRPr lang="en-IN" sz="2000" dirty="0">
              <a:latin typeface="Prata"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564242"/>
            <a:ext cx="3937251" cy="2213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579" y="2960420"/>
            <a:ext cx="3937251" cy="2213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939" y="2950617"/>
            <a:ext cx="3900362" cy="2192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a:stCxn id="2050" idx="3"/>
            <a:endCxn id="3075" idx="1"/>
          </p:cNvCxnSpPr>
          <p:nvPr/>
        </p:nvCxnSpPr>
        <p:spPr>
          <a:xfrm>
            <a:off x="4337301" y="1671054"/>
            <a:ext cx="45127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051" idx="0"/>
          </p:cNvCxnSpPr>
          <p:nvPr/>
        </p:nvCxnSpPr>
        <p:spPr>
          <a:xfrm>
            <a:off x="6757204" y="2777864"/>
            <a:ext cx="1" cy="1825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06" y="673428"/>
            <a:ext cx="3843137" cy="204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108" y="673428"/>
            <a:ext cx="3988992" cy="212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354455" y="0"/>
            <a:ext cx="3082895" cy="400110"/>
          </a:xfrm>
          <a:prstGeom prst="rect">
            <a:avLst/>
          </a:prstGeom>
          <a:noFill/>
        </p:spPr>
        <p:txBody>
          <a:bodyPr wrap="none" rtlCol="0">
            <a:spAutoFit/>
          </a:bodyPr>
          <a:lstStyle/>
          <a:p>
            <a:pPr marL="342900" indent="-342900">
              <a:buFont typeface="Wingdings" pitchFamily="2" charset="2"/>
              <a:buChar char="Ø"/>
            </a:pPr>
            <a:r>
              <a:rPr lang="en-IN" sz="2000" dirty="0" smtClean="0">
                <a:latin typeface="Prata" charset="0"/>
              </a:rPr>
              <a:t>Receptionist module</a:t>
            </a:r>
            <a:endParaRPr lang="en-IN" sz="2000" dirty="0">
              <a:latin typeface="Prata" charset="0"/>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41" y="2943225"/>
            <a:ext cx="3693269"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2199" y="2998772"/>
            <a:ext cx="3951251" cy="222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a:stCxn id="4098" idx="3"/>
            <a:endCxn id="4099" idx="1"/>
          </p:cNvCxnSpPr>
          <p:nvPr/>
        </p:nvCxnSpPr>
        <p:spPr>
          <a:xfrm>
            <a:off x="4110743" y="1696308"/>
            <a:ext cx="320365" cy="3804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10" name="TextBox 9"/>
          <p:cNvSpPr txBox="1"/>
          <p:nvPr/>
        </p:nvSpPr>
        <p:spPr>
          <a:xfrm>
            <a:off x="1733391" y="3744317"/>
            <a:ext cx="2222083" cy="400110"/>
          </a:xfrm>
          <a:prstGeom prst="rect">
            <a:avLst/>
          </a:prstGeom>
          <a:noFill/>
        </p:spPr>
        <p:txBody>
          <a:bodyPr wrap="none" rtlCol="0">
            <a:spAutoFit/>
          </a:bodyPr>
          <a:lstStyle/>
          <a:p>
            <a:pPr marL="342900" indent="-342900">
              <a:buFont typeface="Wingdings" pitchFamily="2" charset="2"/>
              <a:buChar char="Ø"/>
            </a:pPr>
            <a:r>
              <a:rPr lang="en-IN" sz="2000" dirty="0" smtClean="0">
                <a:latin typeface="Prata" charset="0"/>
              </a:rPr>
              <a:t>Contact  page</a:t>
            </a:r>
            <a:endParaRPr lang="en-IN" sz="2000" dirty="0">
              <a:latin typeface="Prata" charset="0"/>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70" y="314535"/>
            <a:ext cx="4181475" cy="2350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0167" y="314535"/>
            <a:ext cx="4181474" cy="2350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0167" y="2921141"/>
            <a:ext cx="3639933" cy="204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881" name="Google Shape;881;p76"/>
          <p:cNvPicPr preferRelativeResize="0"/>
          <p:nvPr/>
        </p:nvPicPr>
        <p:blipFill rotWithShape="1">
          <a:blip r:embed="rId3">
            <a:alphaModFix/>
          </a:blip>
          <a:srcRect l="39368" t="4249" r="8299" b="50976"/>
          <a:stretch/>
        </p:blipFill>
        <p:spPr>
          <a:xfrm>
            <a:off x="6232864" y="2652750"/>
            <a:ext cx="2911136" cy="2490750"/>
          </a:xfrm>
          <a:prstGeom prst="rect">
            <a:avLst/>
          </a:prstGeom>
          <a:noFill/>
          <a:ln>
            <a:noFill/>
          </a:ln>
        </p:spPr>
      </p:pic>
      <p:sp>
        <p:nvSpPr>
          <p:cNvPr id="2" name="Title 1"/>
          <p:cNvSpPr>
            <a:spLocks noGrp="1"/>
          </p:cNvSpPr>
          <p:nvPr>
            <p:ph type="title"/>
          </p:nvPr>
        </p:nvSpPr>
        <p:spPr>
          <a:xfrm>
            <a:off x="700950" y="351375"/>
            <a:ext cx="8119200" cy="572700"/>
          </a:xfrm>
        </p:spPr>
        <p:txBody>
          <a:bodyPr/>
          <a:lstStyle/>
          <a:p>
            <a:r>
              <a:rPr lang="en-IN" dirty="0" smtClean="0"/>
              <a:t>Future Enhancement &amp; limitation  </a:t>
            </a:r>
            <a:endParaRPr lang="en-IN" dirty="0"/>
          </a:p>
        </p:txBody>
      </p:sp>
      <p:sp>
        <p:nvSpPr>
          <p:cNvPr id="3" name="Text Placeholder 2"/>
          <p:cNvSpPr>
            <a:spLocks noGrp="1"/>
          </p:cNvSpPr>
          <p:nvPr>
            <p:ph type="body" idx="1"/>
          </p:nvPr>
        </p:nvSpPr>
        <p:spPr>
          <a:xfrm>
            <a:off x="681900" y="1071000"/>
            <a:ext cx="8233500" cy="1501800"/>
          </a:xfrm>
        </p:spPr>
        <p:txBody>
          <a:bodyPr/>
          <a:lstStyle/>
          <a:p>
            <a:pPr marL="139700" indent="0">
              <a:buNone/>
            </a:pPr>
            <a:r>
              <a:rPr lang="en-US" dirty="0"/>
              <a:t>The proposed system is </a:t>
            </a:r>
            <a:r>
              <a:rPr lang="en-IN" dirty="0">
                <a:solidFill>
                  <a:schemeClr val="tx1"/>
                </a:solidFill>
                <a:latin typeface="Exo" charset="0"/>
              </a:rPr>
              <a:t>Doctor Appointment </a:t>
            </a:r>
            <a:r>
              <a:rPr lang="en-US" dirty="0" smtClean="0"/>
              <a:t>System</a:t>
            </a:r>
            <a:r>
              <a:rPr lang="en-US" dirty="0"/>
              <a:t>. We can enhance this system by including more facilities like pharmacy system for the stock details of medicines in the </a:t>
            </a:r>
            <a:r>
              <a:rPr lang="en-US" dirty="0" smtClean="0"/>
              <a:t>pharmacy. Providing </a:t>
            </a:r>
            <a:r>
              <a:rPr lang="en-US" dirty="0"/>
              <a:t>such features enable the users to include more comments into the system.</a:t>
            </a:r>
            <a:endParaRPr lang="en-IN" dirty="0"/>
          </a:p>
        </p:txBody>
      </p:sp>
      <p:sp>
        <p:nvSpPr>
          <p:cNvPr id="9" name="Title 1"/>
          <p:cNvSpPr txBox="1">
            <a:spLocks/>
          </p:cNvSpPr>
          <p:nvPr/>
        </p:nvSpPr>
        <p:spPr>
          <a:xfrm>
            <a:off x="693182" y="2264850"/>
            <a:ext cx="8119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1pPr>
            <a:lvl2pPr marR="0" lvl="1"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2pPr>
            <a:lvl3pPr marR="0" lvl="2"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3pPr>
            <a:lvl4pPr marR="0" lvl="3"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4pPr>
            <a:lvl5pPr marR="0" lvl="4"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5pPr>
            <a:lvl6pPr marR="0" lvl="5"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6pPr>
            <a:lvl7pPr marR="0" lvl="6"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7pPr>
            <a:lvl8pPr marR="0" lvl="7"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8pPr>
            <a:lvl9pPr marR="0" lvl="8"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9pPr>
          </a:lstStyle>
          <a:p>
            <a:r>
              <a:rPr lang="en-IN" dirty="0" smtClean="0"/>
              <a:t>Limitation  </a:t>
            </a:r>
            <a:endParaRPr lang="en-IN" dirty="0"/>
          </a:p>
        </p:txBody>
      </p:sp>
      <p:sp>
        <p:nvSpPr>
          <p:cNvPr id="10" name="Text Placeholder 2"/>
          <p:cNvSpPr txBox="1">
            <a:spLocks/>
          </p:cNvSpPr>
          <p:nvPr/>
        </p:nvSpPr>
        <p:spPr>
          <a:xfrm>
            <a:off x="693182" y="3147225"/>
            <a:ext cx="5185500" cy="150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xo"/>
              <a:buChar char="●"/>
              <a:defRPr sz="1400" b="0" i="0" u="none" strike="noStrike" cap="none">
                <a:solidFill>
                  <a:schemeClr val="dk1"/>
                </a:solidFill>
                <a:latin typeface="Exo"/>
                <a:ea typeface="Exo"/>
                <a:cs typeface="Exo"/>
                <a:sym typeface="Exo"/>
              </a:defRPr>
            </a:lvl1pPr>
            <a:lvl2pPr marL="914400" marR="0" lvl="1" indent="-317500" algn="l" rtl="0">
              <a:lnSpc>
                <a:spcPct val="100000"/>
              </a:lnSpc>
              <a:spcBef>
                <a:spcPts val="1600"/>
              </a:spcBef>
              <a:spcAft>
                <a:spcPts val="0"/>
              </a:spcAft>
              <a:buClr>
                <a:schemeClr val="dk1"/>
              </a:buClr>
              <a:buSzPts val="1400"/>
              <a:buFont typeface="Exo"/>
              <a:buChar char="○"/>
              <a:defRPr sz="1400" b="0" i="0" u="none" strike="noStrike" cap="none">
                <a:solidFill>
                  <a:schemeClr val="dk1"/>
                </a:solidFill>
                <a:latin typeface="Exo"/>
                <a:ea typeface="Exo"/>
                <a:cs typeface="Exo"/>
                <a:sym typeface="Exo"/>
              </a:defRPr>
            </a:lvl2pPr>
            <a:lvl3pPr marL="1371600" marR="0" lvl="2" indent="-317500" algn="l" rtl="0">
              <a:lnSpc>
                <a:spcPct val="100000"/>
              </a:lnSpc>
              <a:spcBef>
                <a:spcPts val="1600"/>
              </a:spcBef>
              <a:spcAft>
                <a:spcPts val="0"/>
              </a:spcAft>
              <a:buClr>
                <a:schemeClr val="dk1"/>
              </a:buClr>
              <a:buSzPts val="1400"/>
              <a:buFont typeface="Exo"/>
              <a:buChar char="■"/>
              <a:defRPr sz="1400" b="0" i="0" u="none" strike="noStrike" cap="none">
                <a:solidFill>
                  <a:schemeClr val="dk1"/>
                </a:solidFill>
                <a:latin typeface="Exo"/>
                <a:ea typeface="Exo"/>
                <a:cs typeface="Exo"/>
                <a:sym typeface="Exo"/>
              </a:defRPr>
            </a:lvl3pPr>
            <a:lvl4pPr marL="1828800" marR="0" lvl="3" indent="-317500" algn="l" rtl="0">
              <a:lnSpc>
                <a:spcPct val="100000"/>
              </a:lnSpc>
              <a:spcBef>
                <a:spcPts val="1600"/>
              </a:spcBef>
              <a:spcAft>
                <a:spcPts val="0"/>
              </a:spcAft>
              <a:buClr>
                <a:schemeClr val="dk1"/>
              </a:buClr>
              <a:buSzPts val="1400"/>
              <a:buFont typeface="Exo"/>
              <a:buChar char="●"/>
              <a:defRPr sz="1400" b="0" i="0" u="none" strike="noStrike" cap="none">
                <a:solidFill>
                  <a:schemeClr val="dk1"/>
                </a:solidFill>
                <a:latin typeface="Exo"/>
                <a:ea typeface="Exo"/>
                <a:cs typeface="Exo"/>
                <a:sym typeface="Exo"/>
              </a:defRPr>
            </a:lvl4pPr>
            <a:lvl5pPr marL="2286000" marR="0" lvl="4" indent="-317500" algn="l" rtl="0">
              <a:lnSpc>
                <a:spcPct val="100000"/>
              </a:lnSpc>
              <a:spcBef>
                <a:spcPts val="1600"/>
              </a:spcBef>
              <a:spcAft>
                <a:spcPts val="0"/>
              </a:spcAft>
              <a:buClr>
                <a:schemeClr val="dk1"/>
              </a:buClr>
              <a:buSzPts val="1400"/>
              <a:buFont typeface="Exo"/>
              <a:buChar char="○"/>
              <a:defRPr sz="1400" b="0" i="0" u="none" strike="noStrike" cap="none">
                <a:solidFill>
                  <a:schemeClr val="dk1"/>
                </a:solidFill>
                <a:latin typeface="Exo"/>
                <a:ea typeface="Exo"/>
                <a:cs typeface="Exo"/>
                <a:sym typeface="Exo"/>
              </a:defRPr>
            </a:lvl5pPr>
            <a:lvl6pPr marL="2743200" marR="0" lvl="5" indent="-317500" algn="l" rtl="0">
              <a:lnSpc>
                <a:spcPct val="100000"/>
              </a:lnSpc>
              <a:spcBef>
                <a:spcPts val="1600"/>
              </a:spcBef>
              <a:spcAft>
                <a:spcPts val="0"/>
              </a:spcAft>
              <a:buClr>
                <a:schemeClr val="dk1"/>
              </a:buClr>
              <a:buSzPts val="1400"/>
              <a:buFont typeface="Exo"/>
              <a:buChar char="■"/>
              <a:defRPr sz="1400" b="0" i="0" u="none" strike="noStrike" cap="none">
                <a:solidFill>
                  <a:schemeClr val="dk1"/>
                </a:solidFill>
                <a:latin typeface="Exo"/>
                <a:ea typeface="Exo"/>
                <a:cs typeface="Exo"/>
                <a:sym typeface="Exo"/>
              </a:defRPr>
            </a:lvl6pPr>
            <a:lvl7pPr marL="3200400" marR="0" lvl="6" indent="-317500" algn="l" rtl="0">
              <a:lnSpc>
                <a:spcPct val="100000"/>
              </a:lnSpc>
              <a:spcBef>
                <a:spcPts val="1600"/>
              </a:spcBef>
              <a:spcAft>
                <a:spcPts val="0"/>
              </a:spcAft>
              <a:buClr>
                <a:schemeClr val="dk1"/>
              </a:buClr>
              <a:buSzPts val="1400"/>
              <a:buFont typeface="Exo"/>
              <a:buChar char="●"/>
              <a:defRPr sz="1400" b="0" i="0" u="none" strike="noStrike" cap="none">
                <a:solidFill>
                  <a:schemeClr val="dk1"/>
                </a:solidFill>
                <a:latin typeface="Exo"/>
                <a:ea typeface="Exo"/>
                <a:cs typeface="Exo"/>
                <a:sym typeface="Exo"/>
              </a:defRPr>
            </a:lvl7pPr>
            <a:lvl8pPr marL="3657600" marR="0" lvl="7" indent="-317500" algn="l" rtl="0">
              <a:lnSpc>
                <a:spcPct val="100000"/>
              </a:lnSpc>
              <a:spcBef>
                <a:spcPts val="1600"/>
              </a:spcBef>
              <a:spcAft>
                <a:spcPts val="0"/>
              </a:spcAft>
              <a:buClr>
                <a:schemeClr val="dk1"/>
              </a:buClr>
              <a:buSzPts val="1400"/>
              <a:buFont typeface="Exo"/>
              <a:buChar char="○"/>
              <a:defRPr sz="1400" b="0" i="0" u="none" strike="noStrike" cap="none">
                <a:solidFill>
                  <a:schemeClr val="dk1"/>
                </a:solidFill>
                <a:latin typeface="Exo"/>
                <a:ea typeface="Exo"/>
                <a:cs typeface="Exo"/>
                <a:sym typeface="Exo"/>
              </a:defRPr>
            </a:lvl8pPr>
            <a:lvl9pPr marL="4114800" marR="0" lvl="8" indent="-317500" algn="l" rtl="0">
              <a:lnSpc>
                <a:spcPct val="100000"/>
              </a:lnSpc>
              <a:spcBef>
                <a:spcPts val="1600"/>
              </a:spcBef>
              <a:spcAft>
                <a:spcPts val="1600"/>
              </a:spcAft>
              <a:buClr>
                <a:schemeClr val="dk1"/>
              </a:buClr>
              <a:buSzPts val="1400"/>
              <a:buFont typeface="Exo"/>
              <a:buChar char="■"/>
              <a:defRPr sz="1400" b="0" i="0" u="none" strike="noStrike" cap="none">
                <a:solidFill>
                  <a:schemeClr val="dk1"/>
                </a:solidFill>
                <a:latin typeface="Exo"/>
                <a:ea typeface="Exo"/>
                <a:cs typeface="Exo"/>
                <a:sym typeface="Exo"/>
              </a:defRPr>
            </a:lvl9pPr>
          </a:lstStyle>
          <a:p>
            <a:pPr>
              <a:buFont typeface="Arial" pitchFamily="34" charset="0"/>
              <a:buChar char="•"/>
            </a:pPr>
            <a:r>
              <a:rPr lang="en-US" dirty="0"/>
              <a:t>The size of the database increases day-by-day, increasing the load on the database back </a:t>
            </a:r>
            <a:r>
              <a:rPr lang="en-US" dirty="0" smtClean="0"/>
              <a:t>up and </a:t>
            </a:r>
            <a:r>
              <a:rPr lang="en-US" dirty="0"/>
              <a:t>data maintenance activity</a:t>
            </a:r>
            <a:r>
              <a:rPr lang="en-US" dirty="0" smtClean="0"/>
              <a:t>.</a:t>
            </a:r>
          </a:p>
          <a:p>
            <a:pPr>
              <a:buFont typeface="Arial" pitchFamily="34" charset="0"/>
              <a:buChar char="•"/>
            </a:pPr>
            <a:endParaRPr lang="en-US" dirty="0" smtClean="0"/>
          </a:p>
          <a:p>
            <a:pPr>
              <a:buFont typeface="Arial" pitchFamily="34" charset="0"/>
              <a:buChar char="•"/>
            </a:pPr>
            <a:r>
              <a:rPr lang="en-US" dirty="0"/>
              <a:t>Training for simple computer operations is necessary                  for the users working on the </a:t>
            </a:r>
            <a:r>
              <a:rPr lang="en-US" dirty="0" smtClean="0"/>
              <a:t>system</a:t>
            </a:r>
          </a:p>
          <a:p>
            <a:pPr marL="139700" indent="0">
              <a:buNone/>
            </a:pPr>
            <a:r>
              <a:rPr lang="en-US" dirty="0"/>
              <a:t> </a:t>
            </a:r>
            <a:r>
              <a:rPr lang="en-US" dirty="0" smtClean="0"/>
              <a:t>    </a:t>
            </a:r>
          </a:p>
          <a:p>
            <a:pPr marL="139700" indent="0">
              <a:buNone/>
            </a:pPr>
            <a:r>
              <a:rPr lang="en-US" dirty="0" smtClean="0"/>
              <a:t>.</a:t>
            </a: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p:nvPr/>
        </p:nvSpPr>
        <p:spPr>
          <a:xfrm>
            <a:off x="611160" y="863204"/>
            <a:ext cx="555488" cy="513577"/>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4"/>
          <p:cNvSpPr txBox="1">
            <a:spLocks noGrp="1"/>
          </p:cNvSpPr>
          <p:nvPr>
            <p:ph type="title" idx="9"/>
          </p:nvPr>
        </p:nvSpPr>
        <p:spPr>
          <a:xfrm>
            <a:off x="611161" y="863204"/>
            <a:ext cx="555487" cy="5135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smtClean="0"/>
              <a:t>01</a:t>
            </a:r>
            <a:endParaRPr sz="1800" dirty="0"/>
          </a:p>
        </p:txBody>
      </p:sp>
      <p:sp>
        <p:nvSpPr>
          <p:cNvPr id="262" name="Google Shape;262;p44"/>
          <p:cNvSpPr txBox="1">
            <a:spLocks noGrp="1"/>
          </p:cNvSpPr>
          <p:nvPr>
            <p:ph type="title"/>
          </p:nvPr>
        </p:nvSpPr>
        <p:spPr>
          <a:xfrm>
            <a:off x="765079" y="10434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263" name="Google Shape;263;p44"/>
          <p:cNvSpPr txBox="1">
            <a:spLocks noGrp="1"/>
          </p:cNvSpPr>
          <p:nvPr>
            <p:ph type="title" idx="2"/>
          </p:nvPr>
        </p:nvSpPr>
        <p:spPr>
          <a:xfrm>
            <a:off x="1311791" y="928123"/>
            <a:ext cx="1686602" cy="3856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Overview</a:t>
            </a:r>
            <a:endParaRPr dirty="0"/>
          </a:p>
        </p:txBody>
      </p:sp>
      <p:sp>
        <p:nvSpPr>
          <p:cNvPr id="19" name="Google Shape;254;p44"/>
          <p:cNvSpPr/>
          <p:nvPr/>
        </p:nvSpPr>
        <p:spPr>
          <a:xfrm>
            <a:off x="611159" y="1573367"/>
            <a:ext cx="555488" cy="513577"/>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9;p44"/>
          <p:cNvSpPr txBox="1">
            <a:spLocks/>
          </p:cNvSpPr>
          <p:nvPr/>
        </p:nvSpPr>
        <p:spPr>
          <a:xfrm>
            <a:off x="611160" y="1573366"/>
            <a:ext cx="555487" cy="5135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rata"/>
              <a:buNone/>
              <a:defRPr sz="3600" b="1" i="0" u="none" strike="noStrike" cap="none">
                <a:solidFill>
                  <a:schemeClr val="dk1"/>
                </a:solidFill>
                <a:latin typeface="Prata"/>
                <a:ea typeface="Prata"/>
                <a:cs typeface="Prata"/>
                <a:sym typeface="Prata"/>
              </a:defRPr>
            </a:lvl1pPr>
            <a:lvl2pPr marR="0" lvl="1"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2pPr>
            <a:lvl3pPr marR="0" lvl="2"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3pPr>
            <a:lvl4pPr marR="0" lvl="3"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4pPr>
            <a:lvl5pPr marR="0" lvl="4"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5pPr>
            <a:lvl6pPr marR="0" lvl="5"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6pPr>
            <a:lvl7pPr marR="0" lvl="6"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7pPr>
            <a:lvl8pPr marR="0" lvl="7"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8pPr>
            <a:lvl9pPr marR="0" lvl="8"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9pPr>
          </a:lstStyle>
          <a:p>
            <a:r>
              <a:rPr lang="en-IN" sz="1800" dirty="0" smtClean="0"/>
              <a:t>02</a:t>
            </a:r>
          </a:p>
        </p:txBody>
      </p:sp>
      <p:sp>
        <p:nvSpPr>
          <p:cNvPr id="31" name="Google Shape;254;p44"/>
          <p:cNvSpPr/>
          <p:nvPr/>
        </p:nvSpPr>
        <p:spPr>
          <a:xfrm>
            <a:off x="611160" y="2245564"/>
            <a:ext cx="555488" cy="513577"/>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9;p44"/>
          <p:cNvSpPr txBox="1">
            <a:spLocks/>
          </p:cNvSpPr>
          <p:nvPr/>
        </p:nvSpPr>
        <p:spPr>
          <a:xfrm>
            <a:off x="611161" y="2245563"/>
            <a:ext cx="555487" cy="5135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rata"/>
              <a:buNone/>
              <a:defRPr sz="3600" b="1" i="0" u="none" strike="noStrike" cap="none">
                <a:solidFill>
                  <a:schemeClr val="dk1"/>
                </a:solidFill>
                <a:latin typeface="Prata"/>
                <a:ea typeface="Prata"/>
                <a:cs typeface="Prata"/>
                <a:sym typeface="Prata"/>
              </a:defRPr>
            </a:lvl1pPr>
            <a:lvl2pPr marR="0" lvl="1"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2pPr>
            <a:lvl3pPr marR="0" lvl="2"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3pPr>
            <a:lvl4pPr marR="0" lvl="3"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4pPr>
            <a:lvl5pPr marR="0" lvl="4"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5pPr>
            <a:lvl6pPr marR="0" lvl="5"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6pPr>
            <a:lvl7pPr marR="0" lvl="6"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7pPr>
            <a:lvl8pPr marR="0" lvl="7"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8pPr>
            <a:lvl9pPr marR="0" lvl="8"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9pPr>
          </a:lstStyle>
          <a:p>
            <a:r>
              <a:rPr lang="en-IN" sz="1800" dirty="0" smtClean="0"/>
              <a:t>03</a:t>
            </a:r>
          </a:p>
        </p:txBody>
      </p:sp>
      <p:sp>
        <p:nvSpPr>
          <p:cNvPr id="35" name="Google Shape;254;p44"/>
          <p:cNvSpPr/>
          <p:nvPr/>
        </p:nvSpPr>
        <p:spPr>
          <a:xfrm>
            <a:off x="611159" y="2923707"/>
            <a:ext cx="555488" cy="513577"/>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9;p44"/>
          <p:cNvSpPr txBox="1">
            <a:spLocks/>
          </p:cNvSpPr>
          <p:nvPr/>
        </p:nvSpPr>
        <p:spPr>
          <a:xfrm>
            <a:off x="611160" y="2923706"/>
            <a:ext cx="555487" cy="5135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rata"/>
              <a:buNone/>
              <a:defRPr sz="3600" b="1" i="0" u="none" strike="noStrike" cap="none">
                <a:solidFill>
                  <a:schemeClr val="dk1"/>
                </a:solidFill>
                <a:latin typeface="Prata"/>
                <a:ea typeface="Prata"/>
                <a:cs typeface="Prata"/>
                <a:sym typeface="Prata"/>
              </a:defRPr>
            </a:lvl1pPr>
            <a:lvl2pPr marR="0" lvl="1"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2pPr>
            <a:lvl3pPr marR="0" lvl="2"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3pPr>
            <a:lvl4pPr marR="0" lvl="3"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4pPr>
            <a:lvl5pPr marR="0" lvl="4"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5pPr>
            <a:lvl6pPr marR="0" lvl="5"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6pPr>
            <a:lvl7pPr marR="0" lvl="6"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7pPr>
            <a:lvl8pPr marR="0" lvl="7"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8pPr>
            <a:lvl9pPr marR="0" lvl="8"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9pPr>
          </a:lstStyle>
          <a:p>
            <a:r>
              <a:rPr lang="en-IN" sz="1800" dirty="0" smtClean="0"/>
              <a:t>05</a:t>
            </a:r>
          </a:p>
        </p:txBody>
      </p:sp>
      <p:sp>
        <p:nvSpPr>
          <p:cNvPr id="37" name="Google Shape;254;p44"/>
          <p:cNvSpPr/>
          <p:nvPr/>
        </p:nvSpPr>
        <p:spPr>
          <a:xfrm>
            <a:off x="611160" y="3595904"/>
            <a:ext cx="555488" cy="513577"/>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9;p44"/>
          <p:cNvSpPr txBox="1">
            <a:spLocks/>
          </p:cNvSpPr>
          <p:nvPr/>
        </p:nvSpPr>
        <p:spPr>
          <a:xfrm>
            <a:off x="611161" y="3595903"/>
            <a:ext cx="555487" cy="5135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rata"/>
              <a:buNone/>
              <a:defRPr sz="3600" b="1" i="0" u="none" strike="noStrike" cap="none">
                <a:solidFill>
                  <a:schemeClr val="dk1"/>
                </a:solidFill>
                <a:latin typeface="Prata"/>
                <a:ea typeface="Prata"/>
                <a:cs typeface="Prata"/>
                <a:sym typeface="Prata"/>
              </a:defRPr>
            </a:lvl1pPr>
            <a:lvl2pPr marR="0" lvl="1"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2pPr>
            <a:lvl3pPr marR="0" lvl="2"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3pPr>
            <a:lvl4pPr marR="0" lvl="3"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4pPr>
            <a:lvl5pPr marR="0" lvl="4"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5pPr>
            <a:lvl6pPr marR="0" lvl="5"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6pPr>
            <a:lvl7pPr marR="0" lvl="6"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7pPr>
            <a:lvl8pPr marR="0" lvl="7"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8pPr>
            <a:lvl9pPr marR="0" lvl="8"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9pPr>
          </a:lstStyle>
          <a:p>
            <a:r>
              <a:rPr lang="en-IN" sz="1800" dirty="0" smtClean="0"/>
              <a:t>06</a:t>
            </a:r>
          </a:p>
        </p:txBody>
      </p:sp>
      <p:sp>
        <p:nvSpPr>
          <p:cNvPr id="39" name="Google Shape;254;p44"/>
          <p:cNvSpPr/>
          <p:nvPr/>
        </p:nvSpPr>
        <p:spPr>
          <a:xfrm>
            <a:off x="611161" y="4275633"/>
            <a:ext cx="555488" cy="513577"/>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9;p44"/>
          <p:cNvSpPr txBox="1">
            <a:spLocks noGrp="1"/>
          </p:cNvSpPr>
          <p:nvPr>
            <p:ph type="title" idx="9"/>
          </p:nvPr>
        </p:nvSpPr>
        <p:spPr>
          <a:xfrm>
            <a:off x="611162" y="4275633"/>
            <a:ext cx="555487" cy="5135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smtClean="0"/>
              <a:t>07</a:t>
            </a:r>
            <a:endParaRPr sz="1800" dirty="0"/>
          </a:p>
        </p:txBody>
      </p:sp>
      <p:sp>
        <p:nvSpPr>
          <p:cNvPr id="41" name="Google Shape;254;p44"/>
          <p:cNvSpPr/>
          <p:nvPr/>
        </p:nvSpPr>
        <p:spPr>
          <a:xfrm>
            <a:off x="4746370" y="893641"/>
            <a:ext cx="555488" cy="513577"/>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9;p44"/>
          <p:cNvSpPr txBox="1">
            <a:spLocks/>
          </p:cNvSpPr>
          <p:nvPr/>
        </p:nvSpPr>
        <p:spPr>
          <a:xfrm>
            <a:off x="4746371" y="893640"/>
            <a:ext cx="555487" cy="5135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rata"/>
              <a:buNone/>
              <a:defRPr sz="3600" b="1" i="0" u="none" strike="noStrike" cap="none">
                <a:solidFill>
                  <a:schemeClr val="dk1"/>
                </a:solidFill>
                <a:latin typeface="Prata"/>
                <a:ea typeface="Prata"/>
                <a:cs typeface="Prata"/>
                <a:sym typeface="Prata"/>
              </a:defRPr>
            </a:lvl1pPr>
            <a:lvl2pPr marR="0" lvl="1"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2pPr>
            <a:lvl3pPr marR="0" lvl="2"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3pPr>
            <a:lvl4pPr marR="0" lvl="3"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4pPr>
            <a:lvl5pPr marR="0" lvl="4"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5pPr>
            <a:lvl6pPr marR="0" lvl="5"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6pPr>
            <a:lvl7pPr marR="0" lvl="6"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7pPr>
            <a:lvl8pPr marR="0" lvl="7"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8pPr>
            <a:lvl9pPr marR="0" lvl="8"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9pPr>
          </a:lstStyle>
          <a:p>
            <a:r>
              <a:rPr lang="en-IN" sz="1800" dirty="0" smtClean="0"/>
              <a:t>08</a:t>
            </a:r>
          </a:p>
        </p:txBody>
      </p:sp>
      <p:sp>
        <p:nvSpPr>
          <p:cNvPr id="43" name="Google Shape;254;p44"/>
          <p:cNvSpPr/>
          <p:nvPr/>
        </p:nvSpPr>
        <p:spPr>
          <a:xfrm>
            <a:off x="4746371" y="1565838"/>
            <a:ext cx="555488" cy="513577"/>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9;p44"/>
          <p:cNvSpPr txBox="1">
            <a:spLocks/>
          </p:cNvSpPr>
          <p:nvPr/>
        </p:nvSpPr>
        <p:spPr>
          <a:xfrm>
            <a:off x="4746372" y="1565837"/>
            <a:ext cx="555487" cy="5135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rata"/>
              <a:buNone/>
              <a:defRPr sz="3600" b="1" i="0" u="none" strike="noStrike" cap="none">
                <a:solidFill>
                  <a:schemeClr val="dk1"/>
                </a:solidFill>
                <a:latin typeface="Prata"/>
                <a:ea typeface="Prata"/>
                <a:cs typeface="Prata"/>
                <a:sym typeface="Prata"/>
              </a:defRPr>
            </a:lvl1pPr>
            <a:lvl2pPr marR="0" lvl="1"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2pPr>
            <a:lvl3pPr marR="0" lvl="2"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3pPr>
            <a:lvl4pPr marR="0" lvl="3"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4pPr>
            <a:lvl5pPr marR="0" lvl="4"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5pPr>
            <a:lvl6pPr marR="0" lvl="5"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6pPr>
            <a:lvl7pPr marR="0" lvl="6"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7pPr>
            <a:lvl8pPr marR="0" lvl="7"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8pPr>
            <a:lvl9pPr marR="0" lvl="8"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9pPr>
          </a:lstStyle>
          <a:p>
            <a:r>
              <a:rPr lang="en-IN" sz="1800" dirty="0" smtClean="0"/>
              <a:t>09</a:t>
            </a:r>
          </a:p>
        </p:txBody>
      </p:sp>
      <p:sp>
        <p:nvSpPr>
          <p:cNvPr id="45" name="Google Shape;254;p44"/>
          <p:cNvSpPr/>
          <p:nvPr/>
        </p:nvSpPr>
        <p:spPr>
          <a:xfrm>
            <a:off x="4751877" y="2213546"/>
            <a:ext cx="555488" cy="513577"/>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9;p44"/>
          <p:cNvSpPr txBox="1">
            <a:spLocks noGrp="1"/>
          </p:cNvSpPr>
          <p:nvPr>
            <p:ph type="title" idx="9"/>
          </p:nvPr>
        </p:nvSpPr>
        <p:spPr>
          <a:xfrm>
            <a:off x="4751878" y="2213546"/>
            <a:ext cx="555487" cy="5135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smtClean="0"/>
              <a:t>10</a:t>
            </a:r>
            <a:endParaRPr sz="1800" dirty="0"/>
          </a:p>
        </p:txBody>
      </p:sp>
      <p:sp>
        <p:nvSpPr>
          <p:cNvPr id="47" name="Google Shape;254;p44"/>
          <p:cNvSpPr/>
          <p:nvPr/>
        </p:nvSpPr>
        <p:spPr>
          <a:xfrm>
            <a:off x="4751876" y="2923709"/>
            <a:ext cx="555488" cy="513577"/>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9;p44"/>
          <p:cNvSpPr txBox="1">
            <a:spLocks/>
          </p:cNvSpPr>
          <p:nvPr/>
        </p:nvSpPr>
        <p:spPr>
          <a:xfrm>
            <a:off x="4751877" y="2923708"/>
            <a:ext cx="555487" cy="5135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rata"/>
              <a:buNone/>
              <a:defRPr sz="3600" b="1" i="0" u="none" strike="noStrike" cap="none">
                <a:solidFill>
                  <a:schemeClr val="dk1"/>
                </a:solidFill>
                <a:latin typeface="Prata"/>
                <a:ea typeface="Prata"/>
                <a:cs typeface="Prata"/>
                <a:sym typeface="Prata"/>
              </a:defRPr>
            </a:lvl1pPr>
            <a:lvl2pPr marR="0" lvl="1"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2pPr>
            <a:lvl3pPr marR="0" lvl="2"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3pPr>
            <a:lvl4pPr marR="0" lvl="3"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4pPr>
            <a:lvl5pPr marR="0" lvl="4"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5pPr>
            <a:lvl6pPr marR="0" lvl="5"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6pPr>
            <a:lvl7pPr marR="0" lvl="6"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7pPr>
            <a:lvl8pPr marR="0" lvl="7"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8pPr>
            <a:lvl9pPr marR="0" lvl="8"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9pPr>
          </a:lstStyle>
          <a:p>
            <a:r>
              <a:rPr lang="en-IN" sz="1800" dirty="0" smtClean="0"/>
              <a:t>11</a:t>
            </a:r>
          </a:p>
        </p:txBody>
      </p:sp>
      <p:sp>
        <p:nvSpPr>
          <p:cNvPr id="49" name="Google Shape;254;p44"/>
          <p:cNvSpPr/>
          <p:nvPr/>
        </p:nvSpPr>
        <p:spPr>
          <a:xfrm>
            <a:off x="4751877" y="3595906"/>
            <a:ext cx="555488" cy="513577"/>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9;p44"/>
          <p:cNvSpPr txBox="1">
            <a:spLocks/>
          </p:cNvSpPr>
          <p:nvPr/>
        </p:nvSpPr>
        <p:spPr>
          <a:xfrm>
            <a:off x="4751878" y="3595905"/>
            <a:ext cx="555487" cy="5135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rata"/>
              <a:buNone/>
              <a:defRPr sz="3600" b="1" i="0" u="none" strike="noStrike" cap="none">
                <a:solidFill>
                  <a:schemeClr val="dk1"/>
                </a:solidFill>
                <a:latin typeface="Prata"/>
                <a:ea typeface="Prata"/>
                <a:cs typeface="Prata"/>
                <a:sym typeface="Prata"/>
              </a:defRPr>
            </a:lvl1pPr>
            <a:lvl2pPr marR="0" lvl="1"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2pPr>
            <a:lvl3pPr marR="0" lvl="2"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3pPr>
            <a:lvl4pPr marR="0" lvl="3"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4pPr>
            <a:lvl5pPr marR="0" lvl="4"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5pPr>
            <a:lvl6pPr marR="0" lvl="5"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6pPr>
            <a:lvl7pPr marR="0" lvl="6"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7pPr>
            <a:lvl8pPr marR="0" lvl="7"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8pPr>
            <a:lvl9pPr marR="0" lvl="8" algn="ctr" rtl="0">
              <a:lnSpc>
                <a:spcPct val="100000"/>
              </a:lnSpc>
              <a:spcBef>
                <a:spcPts val="0"/>
              </a:spcBef>
              <a:spcAft>
                <a:spcPts val="0"/>
              </a:spcAft>
              <a:buClr>
                <a:schemeClr val="dk1"/>
              </a:buClr>
              <a:buSzPts val="6000"/>
              <a:buFont typeface="Prata"/>
              <a:buNone/>
              <a:defRPr sz="6000" b="1" i="0" u="none" strike="noStrike" cap="none">
                <a:solidFill>
                  <a:schemeClr val="dk1"/>
                </a:solidFill>
                <a:latin typeface="Prata"/>
                <a:ea typeface="Prata"/>
                <a:cs typeface="Prata"/>
                <a:sym typeface="Prata"/>
              </a:defRPr>
            </a:lvl9pPr>
          </a:lstStyle>
          <a:p>
            <a:r>
              <a:rPr lang="en-IN" sz="1800" dirty="0"/>
              <a:t>1</a:t>
            </a:r>
            <a:r>
              <a:rPr lang="en-IN" sz="1800" dirty="0" smtClean="0"/>
              <a:t>2</a:t>
            </a:r>
          </a:p>
        </p:txBody>
      </p:sp>
      <p:sp>
        <p:nvSpPr>
          <p:cNvPr id="51" name="Google Shape;263;p44"/>
          <p:cNvSpPr txBox="1">
            <a:spLocks noGrp="1"/>
          </p:cNvSpPr>
          <p:nvPr>
            <p:ph type="title" idx="2"/>
          </p:nvPr>
        </p:nvSpPr>
        <p:spPr>
          <a:xfrm>
            <a:off x="1290019" y="1637320"/>
            <a:ext cx="1686602" cy="3856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t>Objective </a:t>
            </a:r>
            <a:endParaRPr dirty="0"/>
          </a:p>
        </p:txBody>
      </p:sp>
      <p:sp>
        <p:nvSpPr>
          <p:cNvPr id="52" name="Google Shape;263;p44"/>
          <p:cNvSpPr txBox="1">
            <a:spLocks noGrp="1"/>
          </p:cNvSpPr>
          <p:nvPr>
            <p:ph type="title" idx="2"/>
          </p:nvPr>
        </p:nvSpPr>
        <p:spPr>
          <a:xfrm>
            <a:off x="1453987" y="3659858"/>
            <a:ext cx="1686602" cy="3856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t>Scope</a:t>
            </a:r>
            <a:endParaRPr dirty="0"/>
          </a:p>
        </p:txBody>
      </p:sp>
      <p:sp>
        <p:nvSpPr>
          <p:cNvPr id="55" name="Google Shape;263;p44"/>
          <p:cNvSpPr txBox="1">
            <a:spLocks noGrp="1"/>
          </p:cNvSpPr>
          <p:nvPr>
            <p:ph type="title" idx="2"/>
          </p:nvPr>
        </p:nvSpPr>
        <p:spPr>
          <a:xfrm>
            <a:off x="1323133" y="2923709"/>
            <a:ext cx="3428745" cy="5286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t>Proposed system</a:t>
            </a:r>
            <a:endParaRPr dirty="0"/>
          </a:p>
        </p:txBody>
      </p:sp>
      <p:sp>
        <p:nvSpPr>
          <p:cNvPr id="56" name="Google Shape;263;p44"/>
          <p:cNvSpPr txBox="1">
            <a:spLocks noGrp="1"/>
          </p:cNvSpPr>
          <p:nvPr>
            <p:ph type="title" idx="2"/>
          </p:nvPr>
        </p:nvSpPr>
        <p:spPr>
          <a:xfrm>
            <a:off x="5534089" y="886110"/>
            <a:ext cx="3428745" cy="528638"/>
          </a:xfrm>
          <a:prstGeom prst="rect">
            <a:avLst/>
          </a:prstGeom>
        </p:spPr>
        <p:txBody>
          <a:bodyPr spcFirstLastPara="1" wrap="square" lIns="91425" tIns="91425" rIns="91425" bIns="91425" anchor="ctr" anchorCtr="0">
            <a:noAutofit/>
          </a:bodyPr>
          <a:lstStyle/>
          <a:p>
            <a:r>
              <a:rPr lang="en-IN" dirty="0" smtClean="0"/>
              <a:t/>
            </a:r>
            <a:br>
              <a:rPr lang="en-IN" dirty="0" smtClean="0"/>
            </a:br>
            <a:r>
              <a:rPr lang="en-IN" dirty="0" smtClean="0"/>
              <a:t>Feasibility </a:t>
            </a:r>
            <a:r>
              <a:rPr lang="en-IN" dirty="0"/>
              <a:t>study</a:t>
            </a:r>
            <a:br>
              <a:rPr lang="en-IN" dirty="0"/>
            </a:br>
            <a:endParaRPr dirty="0"/>
          </a:p>
        </p:txBody>
      </p:sp>
      <p:sp>
        <p:nvSpPr>
          <p:cNvPr id="58" name="Google Shape;263;p44"/>
          <p:cNvSpPr txBox="1">
            <a:spLocks noGrp="1"/>
          </p:cNvSpPr>
          <p:nvPr>
            <p:ph type="title" idx="2"/>
          </p:nvPr>
        </p:nvSpPr>
        <p:spPr>
          <a:xfrm>
            <a:off x="5461514" y="1565838"/>
            <a:ext cx="3428745" cy="5286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t> Diagrams</a:t>
            </a:r>
            <a:endParaRPr dirty="0"/>
          </a:p>
        </p:txBody>
      </p:sp>
      <p:sp>
        <p:nvSpPr>
          <p:cNvPr id="59" name="Google Shape;263;p44"/>
          <p:cNvSpPr txBox="1">
            <a:spLocks noGrp="1"/>
          </p:cNvSpPr>
          <p:nvPr>
            <p:ph type="title" idx="2"/>
          </p:nvPr>
        </p:nvSpPr>
        <p:spPr>
          <a:xfrm>
            <a:off x="1323133" y="2245564"/>
            <a:ext cx="3428745" cy="5286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t>Existing system</a:t>
            </a:r>
            <a:endParaRPr dirty="0"/>
          </a:p>
        </p:txBody>
      </p:sp>
      <p:sp>
        <p:nvSpPr>
          <p:cNvPr id="4" name="Title 3"/>
          <p:cNvSpPr>
            <a:spLocks noGrp="1"/>
          </p:cNvSpPr>
          <p:nvPr>
            <p:ph type="title" idx="2"/>
          </p:nvPr>
        </p:nvSpPr>
        <p:spPr>
          <a:xfrm>
            <a:off x="1433412" y="4261509"/>
            <a:ext cx="2305500" cy="527700"/>
          </a:xfrm>
        </p:spPr>
        <p:txBody>
          <a:bodyPr/>
          <a:lstStyle/>
          <a:p>
            <a:r>
              <a:rPr lang="en-IN" dirty="0" smtClean="0"/>
              <a:t>Modules </a:t>
            </a:r>
            <a:endParaRPr lang="en-IN" dirty="0"/>
          </a:p>
        </p:txBody>
      </p:sp>
      <p:sp>
        <p:nvSpPr>
          <p:cNvPr id="61" name="Title 3"/>
          <p:cNvSpPr>
            <a:spLocks noGrp="1"/>
          </p:cNvSpPr>
          <p:nvPr>
            <p:ph type="title" idx="2"/>
          </p:nvPr>
        </p:nvSpPr>
        <p:spPr>
          <a:xfrm>
            <a:off x="5495657" y="3581781"/>
            <a:ext cx="2305500" cy="527700"/>
          </a:xfrm>
        </p:spPr>
        <p:txBody>
          <a:bodyPr/>
          <a:lstStyle/>
          <a:p>
            <a:r>
              <a:rPr lang="en-IN" dirty="0" smtClean="0"/>
              <a:t>Conclusion  </a:t>
            </a:r>
            <a:endParaRPr lang="en-IN" dirty="0"/>
          </a:p>
        </p:txBody>
      </p:sp>
      <p:sp>
        <p:nvSpPr>
          <p:cNvPr id="53" name="Title 3"/>
          <p:cNvSpPr>
            <a:spLocks noGrp="1"/>
          </p:cNvSpPr>
          <p:nvPr>
            <p:ph type="title" idx="2"/>
          </p:nvPr>
        </p:nvSpPr>
        <p:spPr>
          <a:xfrm>
            <a:off x="5514706" y="2887426"/>
            <a:ext cx="3114943" cy="527700"/>
          </a:xfrm>
        </p:spPr>
        <p:txBody>
          <a:bodyPr/>
          <a:lstStyle/>
          <a:p>
            <a:r>
              <a:rPr lang="en-IN" dirty="0" smtClean="0"/>
              <a:t>Future enhancement</a:t>
            </a:r>
            <a:endParaRPr lang="en-IN" dirty="0"/>
          </a:p>
        </p:txBody>
      </p:sp>
      <p:sp>
        <p:nvSpPr>
          <p:cNvPr id="57" name="Title 3"/>
          <p:cNvSpPr>
            <a:spLocks noGrp="1"/>
          </p:cNvSpPr>
          <p:nvPr>
            <p:ph type="title" idx="2"/>
          </p:nvPr>
        </p:nvSpPr>
        <p:spPr>
          <a:xfrm>
            <a:off x="5609956" y="2213546"/>
            <a:ext cx="3114943" cy="527700"/>
          </a:xfrm>
        </p:spPr>
        <p:txBody>
          <a:bodyPr/>
          <a:lstStyle/>
          <a:p>
            <a:r>
              <a:rPr lang="en-IN" dirty="0" smtClean="0"/>
              <a:t>Testing </a:t>
            </a:r>
            <a:endParaRPr lang="en-I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74"/>
          <p:cNvSpPr txBox="1">
            <a:spLocks noGrp="1"/>
          </p:cNvSpPr>
          <p:nvPr>
            <p:ph type="subTitle" idx="1"/>
          </p:nvPr>
        </p:nvSpPr>
        <p:spPr>
          <a:xfrm>
            <a:off x="720000" y="2519225"/>
            <a:ext cx="3419100" cy="2235655"/>
          </a:xfrm>
          <a:prstGeom prst="rect">
            <a:avLst/>
          </a:prstGeom>
        </p:spPr>
        <p:txBody>
          <a:bodyPr spcFirstLastPara="1" wrap="square" lIns="91425" tIns="91425" rIns="91425" bIns="91425" anchor="ctr" anchorCtr="0">
            <a:noAutofit/>
          </a:bodyPr>
          <a:lstStyle/>
          <a:p>
            <a:pPr marL="0" lvl="0" indent="0">
              <a:buNone/>
            </a:pPr>
            <a:r>
              <a:rPr lang="en-IN" dirty="0" smtClean="0"/>
              <a:t>The </a:t>
            </a:r>
            <a:r>
              <a:rPr lang="en-IN" dirty="0">
                <a:solidFill>
                  <a:schemeClr val="tx1"/>
                </a:solidFill>
                <a:latin typeface="Exo" charset="0"/>
              </a:rPr>
              <a:t>Doctor Appointment </a:t>
            </a:r>
            <a:r>
              <a:rPr lang="en-IN" dirty="0" smtClean="0"/>
              <a:t>System </a:t>
            </a:r>
            <a:r>
              <a:rPr lang="en-IN" dirty="0" smtClean="0"/>
              <a:t>is for computerizing the working in a hospital. The software takes care of all the requirements of an average hospital and is capable to provide easy and effective  storage of information related to patients that come up to the hospital</a:t>
            </a:r>
            <a:endParaRPr dirty="0"/>
          </a:p>
        </p:txBody>
      </p:sp>
      <p:grpSp>
        <p:nvGrpSpPr>
          <p:cNvPr id="834" name="Google Shape;834;p74"/>
          <p:cNvGrpSpPr/>
          <p:nvPr/>
        </p:nvGrpSpPr>
        <p:grpSpPr>
          <a:xfrm>
            <a:off x="4858652" y="1352839"/>
            <a:ext cx="3021690" cy="2386230"/>
            <a:chOff x="4451225" y="1311675"/>
            <a:chExt cx="3426730" cy="2706090"/>
          </a:xfrm>
        </p:grpSpPr>
        <p:pic>
          <p:nvPicPr>
            <p:cNvPr id="835" name="Google Shape;835;p74"/>
            <p:cNvPicPr preferRelativeResize="0"/>
            <p:nvPr/>
          </p:nvPicPr>
          <p:blipFill rotWithShape="1">
            <a:blip r:embed="rId3">
              <a:alphaModFix/>
            </a:blip>
            <a:srcRect l="-210" r="209" b="20432"/>
            <a:stretch/>
          </p:blipFill>
          <p:spPr>
            <a:xfrm>
              <a:off x="4559509" y="1435542"/>
              <a:ext cx="3190764" cy="1862354"/>
            </a:xfrm>
            <a:prstGeom prst="rect">
              <a:avLst/>
            </a:prstGeom>
            <a:noFill/>
            <a:ln w="9525" cap="flat" cmpd="sng">
              <a:solidFill>
                <a:schemeClr val="dk1"/>
              </a:solidFill>
              <a:prstDash val="solid"/>
              <a:round/>
              <a:headEnd type="none" w="sm" len="sm"/>
              <a:tailEnd type="none" w="sm" len="sm"/>
            </a:ln>
          </p:spPr>
        </p:pic>
        <p:sp>
          <p:nvSpPr>
            <p:cNvPr id="836" name="Google Shape;836;p74"/>
            <p:cNvSpPr/>
            <p:nvPr/>
          </p:nvSpPr>
          <p:spPr>
            <a:xfrm>
              <a:off x="4451225" y="1311675"/>
              <a:ext cx="3426730" cy="270609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74"/>
          <p:cNvSpPr txBox="1">
            <a:spLocks noGrp="1"/>
          </p:cNvSpPr>
          <p:nvPr>
            <p:ph type="title"/>
          </p:nvPr>
        </p:nvSpPr>
        <p:spPr>
          <a:xfrm>
            <a:off x="940705" y="1696300"/>
            <a:ext cx="2956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t>Conclusion</a:t>
            </a:r>
            <a:endParaRPr dirty="0"/>
          </a:p>
        </p:txBody>
      </p:sp>
      <p:sp>
        <p:nvSpPr>
          <p:cNvPr id="838" name="Google Shape;838;p74"/>
          <p:cNvSpPr/>
          <p:nvPr/>
        </p:nvSpPr>
        <p:spPr>
          <a:xfrm>
            <a:off x="4560575" y="2332511"/>
            <a:ext cx="712230" cy="1408359"/>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9" name="Google Shape;839;p74"/>
          <p:cNvPicPr preferRelativeResize="0"/>
          <p:nvPr/>
        </p:nvPicPr>
        <p:blipFill rotWithShape="1">
          <a:blip r:embed="rId4">
            <a:alphaModFix/>
          </a:blip>
          <a:srcRect l="1709" t="-3090" r="1718" b="3090"/>
          <a:stretch/>
        </p:blipFill>
        <p:spPr>
          <a:xfrm>
            <a:off x="4583747" y="2444111"/>
            <a:ext cx="664722" cy="1155752"/>
          </a:xfrm>
          <a:prstGeom prst="rect">
            <a:avLst/>
          </a:prstGeom>
          <a:noFill/>
          <a:ln>
            <a:noFill/>
          </a:ln>
        </p:spPr>
      </p:pic>
      <p:pic>
        <p:nvPicPr>
          <p:cNvPr id="840" name="Google Shape;840;p74"/>
          <p:cNvPicPr preferRelativeResize="0"/>
          <p:nvPr/>
        </p:nvPicPr>
        <p:blipFill rotWithShape="1">
          <a:blip r:embed="rId5">
            <a:alphaModFix/>
          </a:blip>
          <a:srcRect b="6872"/>
          <a:stretch/>
        </p:blipFill>
        <p:spPr>
          <a:xfrm>
            <a:off x="7225833" y="2044788"/>
            <a:ext cx="1161999" cy="1548393"/>
          </a:xfrm>
          <a:prstGeom prst="rect">
            <a:avLst/>
          </a:prstGeom>
          <a:noFill/>
          <a:ln>
            <a:noFill/>
          </a:ln>
        </p:spPr>
      </p:pic>
      <p:sp>
        <p:nvSpPr>
          <p:cNvPr id="841" name="Google Shape;841;p74"/>
          <p:cNvSpPr/>
          <p:nvPr/>
        </p:nvSpPr>
        <p:spPr>
          <a:xfrm>
            <a:off x="7123318" y="1886241"/>
            <a:ext cx="1366870" cy="1854330"/>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 name="Google Shape;842;p74"/>
          <p:cNvCxnSpPr/>
          <p:nvPr/>
        </p:nvCxnSpPr>
        <p:spPr>
          <a:xfrm>
            <a:off x="744698" y="2330087"/>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843" name="Google Shape;843;p74"/>
          <p:cNvGrpSpPr/>
          <p:nvPr/>
        </p:nvGrpSpPr>
        <p:grpSpPr>
          <a:xfrm>
            <a:off x="744610" y="1340282"/>
            <a:ext cx="2523598" cy="356601"/>
            <a:chOff x="1524913" y="922950"/>
            <a:chExt cx="6094175" cy="564600"/>
          </a:xfrm>
        </p:grpSpPr>
        <p:cxnSp>
          <p:nvCxnSpPr>
            <p:cNvPr id="844" name="Google Shape;844;p74"/>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845" name="Google Shape;845;p74"/>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6"/>
          <p:cNvPicPr preferRelativeResize="0"/>
          <p:nvPr/>
        </p:nvPicPr>
        <p:blipFill rotWithShape="1">
          <a:blip r:embed="rId3">
            <a:alphaModFix/>
          </a:blip>
          <a:srcRect t="12219" r="23171" b="12068"/>
          <a:stretch/>
        </p:blipFill>
        <p:spPr>
          <a:xfrm flipH="1">
            <a:off x="4323101" y="430475"/>
            <a:ext cx="4782524" cy="4713024"/>
          </a:xfrm>
          <a:prstGeom prst="rect">
            <a:avLst/>
          </a:prstGeom>
          <a:noFill/>
          <a:ln>
            <a:noFill/>
          </a:ln>
        </p:spPr>
      </p:pic>
      <p:sp>
        <p:nvSpPr>
          <p:cNvPr id="284" name="Google Shape;284;p46"/>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Global Hospital</a:t>
            </a:r>
            <a:endParaRPr dirty="0"/>
          </a:p>
        </p:txBody>
      </p:sp>
      <p:sp>
        <p:nvSpPr>
          <p:cNvPr id="285" name="Google Shape;285;p46"/>
          <p:cNvSpPr txBox="1">
            <a:spLocks noGrp="1"/>
          </p:cNvSpPr>
          <p:nvPr>
            <p:ph type="title" idx="2"/>
          </p:nvPr>
        </p:nvSpPr>
        <p:spPr>
          <a:xfrm>
            <a:off x="720000" y="6747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86" name="Google Shape;286;p46"/>
          <p:cNvSpPr txBox="1">
            <a:spLocks noGrp="1"/>
          </p:cNvSpPr>
          <p:nvPr>
            <p:ph type="subTitle" idx="1"/>
          </p:nvPr>
        </p:nvSpPr>
        <p:spPr>
          <a:xfrm>
            <a:off x="720000" y="3755325"/>
            <a:ext cx="3220500" cy="9129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smtClean="0"/>
              <a:t>Stay Safe, Stay Healthy.     Caring For You</a:t>
            </a:r>
            <a:endParaRPr dirty="0"/>
          </a:p>
        </p:txBody>
      </p:sp>
      <p:sp>
        <p:nvSpPr>
          <p:cNvPr id="287" name="Google Shape;287;p46"/>
          <p:cNvSpPr/>
          <p:nvPr/>
        </p:nvSpPr>
        <p:spPr>
          <a:xfrm>
            <a:off x="8042675" y="244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46"/>
          <p:cNvCxnSpPr/>
          <p:nvPr/>
        </p:nvCxnSpPr>
        <p:spPr>
          <a:xfrm>
            <a:off x="780087" y="3679913"/>
            <a:ext cx="21375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Overview</a:t>
            </a:r>
            <a:endParaRPr dirty="0"/>
          </a:p>
        </p:txBody>
      </p:sp>
      <p:sp>
        <p:nvSpPr>
          <p:cNvPr id="294" name="Google Shape;294;p47"/>
          <p:cNvSpPr txBox="1">
            <a:spLocks noGrp="1"/>
          </p:cNvSpPr>
          <p:nvPr>
            <p:ph type="subTitle" idx="1"/>
          </p:nvPr>
        </p:nvSpPr>
        <p:spPr>
          <a:xfrm>
            <a:off x="1309200" y="3487861"/>
            <a:ext cx="6525600" cy="1353645"/>
          </a:xfrm>
          <a:prstGeom prst="rect">
            <a:avLst/>
          </a:prstGeom>
        </p:spPr>
        <p:txBody>
          <a:bodyPr spcFirstLastPara="1" wrap="square" lIns="91425" tIns="91425" rIns="91425" bIns="91425" anchor="t" anchorCtr="0">
            <a:noAutofit/>
          </a:bodyPr>
          <a:lstStyle/>
          <a:p>
            <a:pPr marL="0" lvl="0" indent="0">
              <a:spcAft>
                <a:spcPts val="1600"/>
              </a:spcAft>
            </a:pPr>
            <a:r>
              <a:rPr lang="en-IN" dirty="0" smtClean="0"/>
              <a:t> </a:t>
            </a:r>
            <a:r>
              <a:rPr lang="en-US" dirty="0" smtClean="0"/>
              <a:t>DA</a:t>
            </a:r>
            <a:r>
              <a:rPr lang="en-US" dirty="0" smtClean="0"/>
              <a:t>S </a:t>
            </a:r>
            <a:r>
              <a:rPr lang="en-US" dirty="0"/>
              <a:t>was introduced to solve the complications coming from managing all the paper works of every patient associated with the various departments of hospitalization with confidentiality. </a:t>
            </a:r>
            <a:r>
              <a:rPr lang="en-US" dirty="0" smtClean="0"/>
              <a:t>DA</a:t>
            </a:r>
            <a:r>
              <a:rPr lang="en-US" dirty="0" smtClean="0"/>
              <a:t>S </a:t>
            </a:r>
            <a:r>
              <a:rPr lang="en-US" dirty="0"/>
              <a:t>provides the ability to manage all the paperwork in one place, reducing the work of staff in arranging and analyzing the paperwork of the patients.</a:t>
            </a:r>
            <a:endParaRPr dirty="0"/>
          </a:p>
        </p:txBody>
      </p:sp>
      <p:pic>
        <p:nvPicPr>
          <p:cNvPr id="295" name="Google Shape;295;p47"/>
          <p:cNvPicPr preferRelativeResize="0"/>
          <p:nvPr/>
        </p:nvPicPr>
        <p:blipFill rotWithShape="1">
          <a:blip r:embed="rId3">
            <a:alphaModFix/>
          </a:blip>
          <a:srcRect t="30399" b="24213"/>
          <a:stretch/>
        </p:blipFill>
        <p:spPr>
          <a:xfrm>
            <a:off x="2133350" y="1145950"/>
            <a:ext cx="4877300" cy="2213676"/>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a:spLocks noGrp="1"/>
          </p:cNvSpPr>
          <p:nvPr>
            <p:ph type="subTitle" idx="1"/>
          </p:nvPr>
        </p:nvSpPr>
        <p:spPr>
          <a:xfrm>
            <a:off x="3251289" y="1011897"/>
            <a:ext cx="5556321" cy="4136208"/>
          </a:xfrm>
          <a:prstGeom prst="rect">
            <a:avLst/>
          </a:prstGeom>
        </p:spPr>
        <p:txBody>
          <a:bodyPr spcFirstLastPara="1" wrap="square" lIns="91425" tIns="91425" rIns="91425" bIns="91425" anchor="ctr" anchorCtr="0">
            <a:noAutofit/>
          </a:bodyPr>
          <a:lstStyle/>
          <a:p>
            <a:pPr marL="0" lvl="0" indent="0"/>
            <a:endParaRPr lang="en-US" dirty="0"/>
          </a:p>
          <a:p>
            <a:pPr marL="0" lvl="0" indent="0"/>
            <a:r>
              <a:rPr lang="en-US" dirty="0" smtClean="0"/>
              <a:t> 1) To computerize all details regarding patient details &amp; hospital details</a:t>
            </a:r>
          </a:p>
          <a:p>
            <a:pPr marL="0" lvl="0" indent="0"/>
            <a:endParaRPr lang="en-US" dirty="0" smtClean="0"/>
          </a:p>
          <a:p>
            <a:pPr marL="0" lvl="0" indent="0"/>
            <a:r>
              <a:rPr lang="en-US" dirty="0"/>
              <a:t>2</a:t>
            </a:r>
            <a:r>
              <a:rPr lang="en-US" dirty="0" smtClean="0"/>
              <a:t>)</a:t>
            </a:r>
            <a:r>
              <a:rPr lang="en-IN" dirty="0" smtClean="0"/>
              <a:t> </a:t>
            </a:r>
            <a:r>
              <a:rPr lang="en-IN" dirty="0"/>
              <a:t>The main objective of this project </a:t>
            </a:r>
            <a:r>
              <a:rPr lang="en-IN" dirty="0" smtClean="0"/>
              <a:t>is scheduling the appointment of patient with doctors to make it convenient for both.</a:t>
            </a:r>
          </a:p>
          <a:p>
            <a:pPr marL="0" lvl="0" indent="0"/>
            <a:endParaRPr lang="en-IN" dirty="0" smtClean="0"/>
          </a:p>
          <a:p>
            <a:pPr marL="0" lvl="0" indent="0"/>
            <a:r>
              <a:rPr lang="en-US" dirty="0" smtClean="0"/>
              <a:t>. 3) </a:t>
            </a:r>
            <a:r>
              <a:rPr lang="en-IN" dirty="0"/>
              <a:t>P</a:t>
            </a:r>
            <a:r>
              <a:rPr lang="en-IN" dirty="0" smtClean="0"/>
              <a:t>rovide </a:t>
            </a:r>
            <a:r>
              <a:rPr lang="en-IN" dirty="0"/>
              <a:t>the 24*7 accessible website with user – friendly GUI(Graphical User Interface) to manage the </a:t>
            </a:r>
            <a:r>
              <a:rPr lang="en-IN" dirty="0" smtClean="0"/>
              <a:t>records</a:t>
            </a:r>
          </a:p>
          <a:p>
            <a:pPr marL="0" lvl="0" indent="0"/>
            <a:endParaRPr lang="en-IN" dirty="0" smtClean="0"/>
          </a:p>
          <a:p>
            <a:pPr marL="0" lvl="0" indent="0"/>
            <a:r>
              <a:rPr lang="en-US" dirty="0"/>
              <a:t>4</a:t>
            </a:r>
            <a:r>
              <a:rPr lang="en-US" dirty="0" smtClean="0"/>
              <a:t>) The information of the patients should be kept up to date and there record should be kept in the system for hospital purposes.</a:t>
            </a:r>
            <a:endParaRPr lang="en-IN" dirty="0"/>
          </a:p>
          <a:p>
            <a:r>
              <a:rPr lang="en-IN" dirty="0"/>
              <a:t> </a:t>
            </a:r>
          </a:p>
          <a:p>
            <a:pPr marL="0" indent="0"/>
            <a:endParaRPr lang="en-IN" dirty="0"/>
          </a:p>
          <a:p>
            <a:pPr marL="0" lvl="0" indent="0"/>
            <a:r>
              <a:rPr lang="en-US" dirty="0" smtClean="0"/>
              <a:t>.</a:t>
            </a:r>
            <a:endParaRPr dirty="0"/>
          </a:p>
        </p:txBody>
      </p:sp>
      <p:sp>
        <p:nvSpPr>
          <p:cNvPr id="301" name="Google Shape;301;p48"/>
          <p:cNvSpPr txBox="1">
            <a:spLocks noGrp="1"/>
          </p:cNvSpPr>
          <p:nvPr>
            <p:ph type="title"/>
          </p:nvPr>
        </p:nvSpPr>
        <p:spPr>
          <a:xfrm>
            <a:off x="4236553" y="395577"/>
            <a:ext cx="3945300" cy="572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smtClean="0"/>
              <a:t>Objective</a:t>
            </a:r>
            <a:endParaRPr dirty="0"/>
          </a:p>
        </p:txBody>
      </p:sp>
      <p:grpSp>
        <p:nvGrpSpPr>
          <p:cNvPr id="2" name="Group 1"/>
          <p:cNvGrpSpPr/>
          <p:nvPr/>
        </p:nvGrpSpPr>
        <p:grpSpPr>
          <a:xfrm>
            <a:off x="4767412" y="49371"/>
            <a:ext cx="2523988" cy="962526"/>
            <a:chOff x="4878874" y="1218757"/>
            <a:chExt cx="2523988" cy="989806"/>
          </a:xfrm>
        </p:grpSpPr>
        <p:cxnSp>
          <p:nvCxnSpPr>
            <p:cNvPr id="302" name="Google Shape;302;p48"/>
            <p:cNvCxnSpPr/>
            <p:nvPr/>
          </p:nvCxnSpPr>
          <p:spPr>
            <a:xfrm>
              <a:off x="4878962" y="2208563"/>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03" name="Google Shape;303;p48"/>
            <p:cNvGrpSpPr/>
            <p:nvPr/>
          </p:nvGrpSpPr>
          <p:grpSpPr>
            <a:xfrm>
              <a:off x="4878874" y="1218757"/>
              <a:ext cx="2523598" cy="356601"/>
              <a:chOff x="1524913" y="922950"/>
              <a:chExt cx="6094175" cy="564600"/>
            </a:xfrm>
          </p:grpSpPr>
          <p:cxnSp>
            <p:nvCxnSpPr>
              <p:cNvPr id="304" name="Google Shape;304;p4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05" name="Google Shape;305;p4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pic>
        <p:nvPicPr>
          <p:cNvPr id="306" name="Google Shape;306;p48"/>
          <p:cNvPicPr preferRelativeResize="0"/>
          <p:nvPr/>
        </p:nvPicPr>
        <p:blipFill rotWithShape="1">
          <a:blip r:embed="rId3">
            <a:alphaModFix/>
          </a:blip>
          <a:srcRect l="25639" r="25644" b="13688"/>
          <a:stretch/>
        </p:blipFill>
        <p:spPr>
          <a:xfrm>
            <a:off x="441434" y="528174"/>
            <a:ext cx="2604950" cy="4615326"/>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0"/>
          <p:cNvSpPr/>
          <p:nvPr/>
        </p:nvSpPr>
        <p:spPr>
          <a:xfrm>
            <a:off x="1231901" y="304779"/>
            <a:ext cx="3313015" cy="7002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0"/>
          <p:cNvSpPr txBox="1">
            <a:spLocks noGrp="1"/>
          </p:cNvSpPr>
          <p:nvPr>
            <p:ph type="title"/>
          </p:nvPr>
        </p:nvSpPr>
        <p:spPr>
          <a:xfrm>
            <a:off x="786018" y="368529"/>
            <a:ext cx="3569712"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smtClean="0"/>
              <a:t> Existing  system</a:t>
            </a:r>
            <a:endParaRPr dirty="0"/>
          </a:p>
        </p:txBody>
      </p:sp>
      <p:sp>
        <p:nvSpPr>
          <p:cNvPr id="505" name="Google Shape;505;p60"/>
          <p:cNvSpPr txBox="1">
            <a:spLocks noGrp="1"/>
          </p:cNvSpPr>
          <p:nvPr>
            <p:ph type="subTitle" idx="4294967295"/>
          </p:nvPr>
        </p:nvSpPr>
        <p:spPr>
          <a:xfrm>
            <a:off x="504497" y="1366345"/>
            <a:ext cx="4435365" cy="3100552"/>
          </a:xfrm>
          <a:prstGeom prst="rect">
            <a:avLst/>
          </a:prstGeom>
        </p:spPr>
        <p:txBody>
          <a:bodyPr spcFirstLastPara="1" wrap="square" lIns="91425" tIns="91425" rIns="91425" bIns="91425" anchor="ctr" anchorCtr="0">
            <a:noAutofit/>
          </a:bodyPr>
          <a:lstStyle/>
          <a:p>
            <a:pPr marL="285750" lvl="0" indent="-285750" algn="ctr">
              <a:buFont typeface="Wingdings" pitchFamily="2" charset="2"/>
              <a:buChar char="Ø"/>
            </a:pPr>
            <a:r>
              <a:rPr lang="en-US" dirty="0"/>
              <a:t>Hospitals currently use a manual system for the management and </a:t>
            </a:r>
            <a:r>
              <a:rPr lang="en-US" dirty="0" smtClean="0"/>
              <a:t>maintenance </a:t>
            </a:r>
            <a:r>
              <a:rPr lang="en-US" dirty="0"/>
              <a:t>of </a:t>
            </a:r>
            <a:r>
              <a:rPr lang="en-US" dirty="0" smtClean="0"/>
              <a:t>critical information</a:t>
            </a:r>
            <a:r>
              <a:rPr lang="en-US" dirty="0"/>
              <a:t>. </a:t>
            </a:r>
            <a:endParaRPr lang="en-US" dirty="0" smtClean="0"/>
          </a:p>
          <a:p>
            <a:pPr marL="0" lvl="0" indent="0" algn="ctr">
              <a:buNone/>
            </a:pPr>
            <a:endParaRPr lang="en-US" dirty="0" smtClean="0"/>
          </a:p>
          <a:p>
            <a:pPr marL="285750" lvl="0" indent="-285750" algn="ctr">
              <a:buFont typeface="Wingdings" pitchFamily="2" charset="2"/>
              <a:buChar char="Ø"/>
            </a:pPr>
            <a:r>
              <a:rPr lang="en-US" dirty="0" smtClean="0"/>
              <a:t>The </a:t>
            </a:r>
            <a:r>
              <a:rPr lang="en-US" dirty="0"/>
              <a:t>current system requires numerous paper forms, with data stores spread throughout the </a:t>
            </a:r>
            <a:r>
              <a:rPr lang="en-US" dirty="0" smtClean="0"/>
              <a:t>Doctor Appointment infrastructure</a:t>
            </a:r>
            <a:r>
              <a:rPr lang="en-US" dirty="0" smtClean="0"/>
              <a:t>.</a:t>
            </a:r>
          </a:p>
          <a:p>
            <a:pPr marL="0" lvl="0" indent="0" algn="ctr">
              <a:buNone/>
            </a:pPr>
            <a:endParaRPr lang="en-US" dirty="0" smtClean="0"/>
          </a:p>
          <a:p>
            <a:pPr marL="285750" lvl="0" indent="-285750" algn="ctr">
              <a:buFont typeface="Wingdings" pitchFamily="2" charset="2"/>
              <a:buChar char="Ø"/>
            </a:pPr>
            <a:r>
              <a:rPr lang="en-US" dirty="0" smtClean="0"/>
              <a:t> </a:t>
            </a:r>
            <a:r>
              <a:rPr lang="en-US" dirty="0"/>
              <a:t>Multiple copies of </a:t>
            </a:r>
            <a:r>
              <a:rPr lang="en-US" dirty="0" smtClean="0"/>
              <a:t>the same </a:t>
            </a:r>
            <a:r>
              <a:rPr lang="en-US" dirty="0"/>
              <a:t>information exist in the hospital and may lead to inconsistencies in data in various </a:t>
            </a:r>
            <a:r>
              <a:rPr lang="en-US" dirty="0" smtClean="0"/>
              <a:t>data stores</a:t>
            </a:r>
            <a:endParaRPr dirty="0"/>
          </a:p>
        </p:txBody>
      </p:sp>
      <p:pic>
        <p:nvPicPr>
          <p:cNvPr id="506" name="Google Shape;506;p60"/>
          <p:cNvPicPr preferRelativeResize="0"/>
          <p:nvPr/>
        </p:nvPicPr>
        <p:blipFill rotWithShape="1">
          <a:blip r:embed="rId3">
            <a:alphaModFix/>
          </a:blip>
          <a:srcRect l="31875"/>
          <a:stretch/>
        </p:blipFill>
        <p:spPr>
          <a:xfrm>
            <a:off x="5217612" y="1567340"/>
            <a:ext cx="3186300" cy="2633100"/>
          </a:xfrm>
          <a:prstGeom prst="roundRect">
            <a:avLst>
              <a:gd name="adj" fmla="val 16667"/>
            </a:avLst>
          </a:prstGeom>
          <a:noFill/>
          <a:ln w="3810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0"/>
          <p:cNvSpPr txBox="1">
            <a:spLocks noGrp="1"/>
          </p:cNvSpPr>
          <p:nvPr>
            <p:ph type="title"/>
          </p:nvPr>
        </p:nvSpPr>
        <p:spPr>
          <a:xfrm>
            <a:off x="1242411" y="-102750"/>
            <a:ext cx="3898200" cy="15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91BA4F"/>
              </a:buClr>
              <a:buFont typeface="Arial"/>
              <a:buNone/>
            </a:pPr>
            <a:r>
              <a:rPr lang="en" dirty="0" smtClean="0"/>
              <a:t>Proposed System</a:t>
            </a:r>
            <a:endParaRPr dirty="0"/>
          </a:p>
        </p:txBody>
      </p:sp>
      <p:sp>
        <p:nvSpPr>
          <p:cNvPr id="330" name="Google Shape;330;p50"/>
          <p:cNvSpPr txBox="1">
            <a:spLocks noGrp="1"/>
          </p:cNvSpPr>
          <p:nvPr>
            <p:ph type="subTitle" idx="1"/>
          </p:nvPr>
        </p:nvSpPr>
        <p:spPr>
          <a:xfrm>
            <a:off x="512170" y="1334813"/>
            <a:ext cx="4900658" cy="4014952"/>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Wingdings" pitchFamily="2" charset="2"/>
              <a:buChar char="Ø"/>
            </a:pPr>
            <a:r>
              <a:rPr lang="en-IN" dirty="0" smtClean="0">
                <a:latin typeface="Exo"/>
                <a:ea typeface="Exo"/>
                <a:cs typeface="Exo"/>
                <a:sym typeface="Exo"/>
              </a:rPr>
              <a:t>The </a:t>
            </a:r>
            <a:r>
              <a:rPr lang="en-IN" dirty="0" smtClean="0">
                <a:latin typeface="Exo"/>
                <a:ea typeface="Exo"/>
                <a:cs typeface="Exo"/>
                <a:sym typeface="Exo"/>
              </a:rPr>
              <a:t>DA</a:t>
            </a:r>
            <a:r>
              <a:rPr lang="en-IN" dirty="0" smtClean="0">
                <a:latin typeface="Exo"/>
                <a:ea typeface="Exo"/>
                <a:cs typeface="Exo"/>
                <a:sym typeface="Exo"/>
              </a:rPr>
              <a:t>S </a:t>
            </a:r>
            <a:r>
              <a:rPr lang="en-IN" dirty="0" smtClean="0">
                <a:latin typeface="Exo"/>
                <a:ea typeface="Exo"/>
                <a:cs typeface="Exo"/>
                <a:sym typeface="Exo"/>
              </a:rPr>
              <a:t>is designed for any hospital to replace     their existing paper based system.</a:t>
            </a:r>
          </a:p>
          <a:p>
            <a:pPr marL="285750" lvl="0" indent="-285750" algn="l" rtl="0">
              <a:spcBef>
                <a:spcPts val="0"/>
              </a:spcBef>
              <a:spcAft>
                <a:spcPts val="1600"/>
              </a:spcAft>
              <a:buFont typeface="Wingdings" pitchFamily="2" charset="2"/>
              <a:buChar char="Ø"/>
            </a:pPr>
            <a:r>
              <a:rPr lang="en-IN" dirty="0" smtClean="0">
                <a:latin typeface="Exo"/>
                <a:ea typeface="Exo"/>
                <a:cs typeface="Exo"/>
                <a:sym typeface="Exo"/>
              </a:rPr>
              <a:t>The new system is to control the following info: </a:t>
            </a:r>
          </a:p>
          <a:p>
            <a:pPr marL="285750" lvl="0" indent="-285750" algn="l" rtl="0">
              <a:spcBef>
                <a:spcPts val="0"/>
              </a:spcBef>
              <a:spcAft>
                <a:spcPts val="1600"/>
              </a:spcAft>
              <a:buFont typeface="Arial" pitchFamily="34" charset="0"/>
              <a:buChar char="•"/>
            </a:pPr>
            <a:r>
              <a:rPr lang="en-IN" dirty="0" smtClean="0">
                <a:latin typeface="Exo"/>
                <a:ea typeface="Exo"/>
                <a:cs typeface="Exo"/>
                <a:sym typeface="Exo"/>
              </a:rPr>
              <a:t>patient information </a:t>
            </a:r>
          </a:p>
          <a:p>
            <a:pPr marL="285750" lvl="0" indent="-285750" algn="l" rtl="0">
              <a:spcBef>
                <a:spcPts val="0"/>
              </a:spcBef>
              <a:spcAft>
                <a:spcPts val="1600"/>
              </a:spcAft>
              <a:buFont typeface="Arial" pitchFamily="34" charset="0"/>
              <a:buChar char="•"/>
            </a:pPr>
            <a:r>
              <a:rPr lang="en-IN" dirty="0" smtClean="0">
                <a:latin typeface="Exo"/>
                <a:ea typeface="Exo"/>
                <a:cs typeface="Exo"/>
                <a:sym typeface="Exo"/>
              </a:rPr>
              <a:t>doctor availability </a:t>
            </a:r>
          </a:p>
          <a:p>
            <a:pPr marL="285750" lvl="0" indent="-285750" algn="l" rtl="0">
              <a:spcBef>
                <a:spcPts val="0"/>
              </a:spcBef>
              <a:spcAft>
                <a:spcPts val="1600"/>
              </a:spcAft>
              <a:buFont typeface="Arial" pitchFamily="34" charset="0"/>
              <a:buChar char="•"/>
            </a:pPr>
            <a:r>
              <a:rPr lang="en-IN" dirty="0" smtClean="0">
                <a:latin typeface="Exo"/>
                <a:ea typeface="Exo"/>
                <a:cs typeface="Exo"/>
                <a:sym typeface="Exo"/>
              </a:rPr>
              <a:t>Appointment system </a:t>
            </a:r>
          </a:p>
          <a:p>
            <a:pPr marL="285750" lvl="0" indent="-285750" algn="l" rtl="0">
              <a:spcBef>
                <a:spcPts val="0"/>
              </a:spcBef>
              <a:spcAft>
                <a:spcPts val="1600"/>
              </a:spcAft>
              <a:buFont typeface="Arial" pitchFamily="34" charset="0"/>
              <a:buChar char="•"/>
            </a:pPr>
            <a:r>
              <a:rPr lang="en-IN" dirty="0" smtClean="0">
                <a:latin typeface="Exo"/>
                <a:ea typeface="Exo"/>
                <a:cs typeface="Exo"/>
                <a:sym typeface="Exo"/>
              </a:rPr>
              <a:t>Patient prescription and patient can be seen by online.</a:t>
            </a:r>
          </a:p>
          <a:p>
            <a:pPr marL="285750" lvl="0" indent="-285750" algn="l" rtl="0">
              <a:spcBef>
                <a:spcPts val="0"/>
              </a:spcBef>
              <a:spcAft>
                <a:spcPts val="1600"/>
              </a:spcAft>
              <a:buFont typeface="Arial" pitchFamily="34" charset="0"/>
              <a:buChar char="•"/>
            </a:pPr>
            <a:r>
              <a:rPr lang="en-IN" dirty="0" smtClean="0">
                <a:latin typeface="Exo"/>
                <a:ea typeface="Exo"/>
                <a:cs typeface="Exo"/>
                <a:sym typeface="Exo"/>
              </a:rPr>
              <a:t>History and patient can be give appointment by online    </a:t>
            </a:r>
          </a:p>
          <a:p>
            <a:pPr marL="285750" lvl="0" indent="-285750" algn="l" rtl="0">
              <a:spcBef>
                <a:spcPts val="0"/>
              </a:spcBef>
              <a:spcAft>
                <a:spcPts val="1600"/>
              </a:spcAft>
              <a:buFont typeface="Wingdings" pitchFamily="2" charset="2"/>
              <a:buChar char="Ø"/>
            </a:pPr>
            <a:endParaRPr dirty="0">
              <a:latin typeface="Exo"/>
              <a:ea typeface="Exo"/>
              <a:cs typeface="Exo"/>
              <a:sym typeface="Exo"/>
            </a:endParaRPr>
          </a:p>
        </p:txBody>
      </p:sp>
      <p:pic>
        <p:nvPicPr>
          <p:cNvPr id="331" name="Google Shape;331;p50"/>
          <p:cNvPicPr preferRelativeResize="0"/>
          <p:nvPr/>
        </p:nvPicPr>
        <p:blipFill rotWithShape="1">
          <a:blip r:embed="rId3">
            <a:alphaModFix/>
          </a:blip>
          <a:srcRect t="13629" r="13629"/>
          <a:stretch/>
        </p:blipFill>
        <p:spPr>
          <a:xfrm>
            <a:off x="4907948" y="1448550"/>
            <a:ext cx="3366900" cy="2246400"/>
          </a:xfrm>
          <a:prstGeom prst="roundRect">
            <a:avLst>
              <a:gd name="adj" fmla="val 28525"/>
            </a:avLst>
          </a:prstGeom>
          <a:noFill/>
          <a:ln w="38100" cap="flat" cmpd="sng">
            <a:solidFill>
              <a:schemeClr val="lt1"/>
            </a:solidFill>
            <a:prstDash val="solid"/>
            <a:round/>
            <a:headEnd type="none" w="sm" len="sm"/>
            <a:tailEnd type="none" w="sm" len="sm"/>
          </a:ln>
        </p:spPr>
      </p:pic>
      <p:sp>
        <p:nvSpPr>
          <p:cNvPr id="5" name="Google Shape;503;p60"/>
          <p:cNvSpPr/>
          <p:nvPr/>
        </p:nvSpPr>
        <p:spPr>
          <a:xfrm>
            <a:off x="1063735" y="322800"/>
            <a:ext cx="3760130" cy="7002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56"/>
          <p:cNvPicPr preferRelativeResize="0"/>
          <p:nvPr/>
        </p:nvPicPr>
        <p:blipFill rotWithShape="1">
          <a:blip r:embed="rId3">
            <a:alphaModFix/>
          </a:blip>
          <a:srcRect l="19908" t="29118" r="52122" b="26234"/>
          <a:stretch/>
        </p:blipFill>
        <p:spPr>
          <a:xfrm>
            <a:off x="4833075" y="1067850"/>
            <a:ext cx="1821886" cy="2908376"/>
          </a:xfrm>
          <a:prstGeom prst="rect">
            <a:avLst/>
          </a:prstGeom>
          <a:noFill/>
          <a:ln>
            <a:noFill/>
          </a:ln>
        </p:spPr>
      </p:pic>
      <p:sp>
        <p:nvSpPr>
          <p:cNvPr id="388" name="Google Shape;388;p56"/>
          <p:cNvSpPr txBox="1">
            <a:spLocks noGrp="1"/>
          </p:cNvSpPr>
          <p:nvPr>
            <p:ph type="title"/>
          </p:nvPr>
        </p:nvSpPr>
        <p:spPr>
          <a:xfrm>
            <a:off x="1166674" y="453475"/>
            <a:ext cx="5657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Scope </a:t>
            </a:r>
            <a:endParaRPr dirty="0"/>
          </a:p>
        </p:txBody>
      </p:sp>
      <p:sp>
        <p:nvSpPr>
          <p:cNvPr id="389" name="Google Shape;389;p56"/>
          <p:cNvSpPr txBox="1">
            <a:spLocks noGrp="1"/>
          </p:cNvSpPr>
          <p:nvPr>
            <p:ph type="body" idx="1"/>
          </p:nvPr>
        </p:nvSpPr>
        <p:spPr>
          <a:xfrm>
            <a:off x="395891" y="1086678"/>
            <a:ext cx="4437184" cy="391379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IN" dirty="0" smtClean="0"/>
              <a:t> This system is very simple and user friendly. Some of its key features are-</a:t>
            </a:r>
          </a:p>
          <a:p>
            <a:pPr marL="285750" indent="-285750">
              <a:spcBef>
                <a:spcPts val="1600"/>
              </a:spcBef>
              <a:spcAft>
                <a:spcPts val="1600"/>
              </a:spcAft>
              <a:buFont typeface="Wingdings" pitchFamily="2" charset="2"/>
              <a:buChar char="Ø"/>
            </a:pPr>
            <a:r>
              <a:rPr lang="en-IN" dirty="0" smtClean="0"/>
              <a:t>There is collection of hospital information                                                                                                                                                                                                                    </a:t>
            </a:r>
          </a:p>
          <a:p>
            <a:pPr marL="285750" indent="-285750">
              <a:spcAft>
                <a:spcPts val="1600"/>
              </a:spcAft>
              <a:buFont typeface="Wingdings" pitchFamily="2" charset="2"/>
              <a:buChar char="Ø"/>
            </a:pPr>
            <a:r>
              <a:rPr lang="en-IN" dirty="0" smtClean="0"/>
              <a:t>Smart way of appointment</a:t>
            </a:r>
          </a:p>
          <a:p>
            <a:pPr marL="285750" indent="-285750">
              <a:spcAft>
                <a:spcPts val="1600"/>
              </a:spcAft>
              <a:buFont typeface="Wingdings" pitchFamily="2" charset="2"/>
              <a:buChar char="Ø"/>
            </a:pPr>
            <a:r>
              <a:rPr lang="en-IN" dirty="0" smtClean="0"/>
              <a:t>In patient &amp;</a:t>
            </a:r>
            <a:r>
              <a:rPr lang="en-IN" dirty="0"/>
              <a:t> </a:t>
            </a:r>
            <a:r>
              <a:rPr lang="en-IN" dirty="0" smtClean="0"/>
              <a:t>out patient report</a:t>
            </a:r>
          </a:p>
          <a:p>
            <a:pPr marL="285750" indent="-285750">
              <a:spcAft>
                <a:spcPts val="1600"/>
              </a:spcAft>
              <a:buFont typeface="Wingdings" pitchFamily="2" charset="2"/>
              <a:buChar char="Ø"/>
            </a:pPr>
            <a:r>
              <a:rPr lang="en-IN" dirty="0" smtClean="0"/>
              <a:t>Mange patient &amp; doctor account</a:t>
            </a:r>
          </a:p>
          <a:p>
            <a:pPr marL="285750" indent="-285750">
              <a:spcAft>
                <a:spcPts val="1600"/>
              </a:spcAft>
              <a:buFont typeface="Wingdings" pitchFamily="2" charset="2"/>
              <a:buChar char="Ø"/>
            </a:pPr>
            <a:r>
              <a:rPr lang="en-IN" dirty="0" smtClean="0"/>
              <a:t>Create prescription for patient</a:t>
            </a:r>
          </a:p>
          <a:p>
            <a:pPr marL="285750" indent="-285750">
              <a:spcAft>
                <a:spcPts val="1600"/>
              </a:spcAft>
              <a:buFont typeface="Wingdings" pitchFamily="2" charset="2"/>
              <a:buChar char="Ø"/>
            </a:pPr>
            <a:r>
              <a:rPr lang="en-IN" dirty="0" smtClean="0"/>
              <a:t>Treatment report</a:t>
            </a:r>
          </a:p>
          <a:p>
            <a:pPr marL="285750" indent="-285750">
              <a:spcAft>
                <a:spcPts val="1600"/>
              </a:spcAft>
              <a:buFont typeface="Wingdings" pitchFamily="2" charset="2"/>
              <a:buChar char="Ø"/>
            </a:pPr>
            <a:r>
              <a:rPr lang="en-IN" dirty="0" smtClean="0"/>
              <a:t>Minimal time consumption</a:t>
            </a:r>
          </a:p>
          <a:p>
            <a:pPr marL="0" lvl="0" indent="0" algn="l" rtl="0">
              <a:spcBef>
                <a:spcPts val="1600"/>
              </a:spcBef>
              <a:spcAft>
                <a:spcPts val="1600"/>
              </a:spcAft>
              <a:buNone/>
            </a:pPr>
            <a:endParaRPr lang="en-IN" dirty="0" smtClean="0"/>
          </a:p>
        </p:txBody>
      </p:sp>
      <p:sp>
        <p:nvSpPr>
          <p:cNvPr id="390" name="Google Shape;390;p56"/>
          <p:cNvSpPr/>
          <p:nvPr/>
        </p:nvSpPr>
        <p:spPr>
          <a:xfrm>
            <a:off x="5214050" y="44739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p:cNvGrpSpPr/>
          <p:nvPr/>
        </p:nvGrpSpPr>
        <p:grpSpPr>
          <a:xfrm>
            <a:off x="562916" y="96873"/>
            <a:ext cx="2523988" cy="989805"/>
            <a:chOff x="618647" y="1067853"/>
            <a:chExt cx="2523988" cy="989805"/>
          </a:xfrm>
        </p:grpSpPr>
        <p:cxnSp>
          <p:nvCxnSpPr>
            <p:cNvPr id="391" name="Google Shape;391;p56"/>
            <p:cNvCxnSpPr/>
            <p:nvPr/>
          </p:nvCxnSpPr>
          <p:spPr>
            <a:xfrm>
              <a:off x="618735" y="2057658"/>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92" name="Google Shape;392;p56"/>
            <p:cNvGrpSpPr/>
            <p:nvPr/>
          </p:nvGrpSpPr>
          <p:grpSpPr>
            <a:xfrm>
              <a:off x="618647" y="1067853"/>
              <a:ext cx="2523598" cy="356601"/>
              <a:chOff x="1524913" y="922950"/>
              <a:chExt cx="6094175" cy="564600"/>
            </a:xfrm>
          </p:grpSpPr>
          <p:cxnSp>
            <p:nvCxnSpPr>
              <p:cNvPr id="393" name="Google Shape;393;p56"/>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94" name="Google Shape;394;p56"/>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pic>
        <p:nvPicPr>
          <p:cNvPr id="395" name="Google Shape;395;p56"/>
          <p:cNvPicPr preferRelativeResize="0"/>
          <p:nvPr/>
        </p:nvPicPr>
        <p:blipFill rotWithShape="1">
          <a:blip r:embed="rId3">
            <a:alphaModFix/>
          </a:blip>
          <a:srcRect l="55191" t="29118" r="16840" b="26234"/>
          <a:stretch/>
        </p:blipFill>
        <p:spPr>
          <a:xfrm>
            <a:off x="6654963" y="1067850"/>
            <a:ext cx="1821886" cy="2908376"/>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Animated Healthcare Center by Slidesgo">
  <a:themeElements>
    <a:clrScheme name="Simple Light">
      <a:dk1>
        <a:srgbClr val="252E47"/>
      </a:dk1>
      <a:lt1>
        <a:srgbClr val="FFFFFF"/>
      </a:lt1>
      <a:dk2>
        <a:srgbClr val="F8F5EC"/>
      </a:dk2>
      <a:lt2>
        <a:srgbClr val="ECE9E1"/>
      </a:lt2>
      <a:accent1>
        <a:srgbClr val="DADACE"/>
      </a:accent1>
      <a:accent2>
        <a:srgbClr val="FFFFFF"/>
      </a:accent2>
      <a:accent3>
        <a:srgbClr val="FFFFFF"/>
      </a:accent3>
      <a:accent4>
        <a:srgbClr val="FFFFFF"/>
      </a:accent4>
      <a:accent5>
        <a:srgbClr val="FFFFFF"/>
      </a:accent5>
      <a:accent6>
        <a:srgbClr val="FFFFFF"/>
      </a:accent6>
      <a:hlink>
        <a:srgbClr val="25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3513</TotalTime>
  <Words>980</Words>
  <Application>Microsoft Office PowerPoint</Application>
  <PresentationFormat>On-screen Show (16:9)</PresentationFormat>
  <Paragraphs>280</Paragraphs>
  <Slides>30</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Roboto Condensed Light</vt:lpstr>
      <vt:lpstr>Nunito</vt:lpstr>
      <vt:lpstr>Exo</vt:lpstr>
      <vt:lpstr>Wingdings</vt:lpstr>
      <vt:lpstr>Prata</vt:lpstr>
      <vt:lpstr>Poppins</vt:lpstr>
      <vt:lpstr>Barlow</vt:lpstr>
      <vt:lpstr>Animated Healthcare Center by Slidesgo</vt:lpstr>
      <vt:lpstr>Doctor Appointment System</vt:lpstr>
      <vt:lpstr>Oriental Institute Of Science And Technology</vt:lpstr>
      <vt:lpstr>01</vt:lpstr>
      <vt:lpstr>Global Hospital</vt:lpstr>
      <vt:lpstr>Overview</vt:lpstr>
      <vt:lpstr>Objective</vt:lpstr>
      <vt:lpstr> Existing  system</vt:lpstr>
      <vt:lpstr>Proposed System</vt:lpstr>
      <vt:lpstr>Scope </vt:lpstr>
      <vt:lpstr> MODULES</vt:lpstr>
      <vt:lpstr>Admin Module</vt:lpstr>
      <vt:lpstr>Doctor &amp; Patient Module</vt:lpstr>
      <vt:lpstr>Advantage of Computerized DAS</vt:lpstr>
      <vt:lpstr>Feasibility study</vt:lpstr>
      <vt:lpstr>Designs </vt:lpstr>
      <vt:lpstr>PowerPoint Presentation</vt:lpstr>
      <vt:lpstr>DFD (Data flow diagram) </vt:lpstr>
      <vt:lpstr>DFD (Data flow diagram) </vt:lpstr>
      <vt:lpstr>DFD (Data flow diagram) </vt:lpstr>
      <vt:lpstr>Entity-Relationship Diagram</vt:lpstr>
      <vt:lpstr>Testing Used</vt:lpstr>
      <vt:lpstr>Coding </vt:lpstr>
      <vt:lpstr>PowerPoint Presentation</vt:lpstr>
      <vt:lpstr>PowerPoint Presentation</vt:lpstr>
      <vt:lpstr>PowerPoint Presentation</vt:lpstr>
      <vt:lpstr>PowerPoint Presentation</vt:lpstr>
      <vt:lpstr>PowerPoint Presentation</vt:lpstr>
      <vt:lpstr>PowerPoint Presentation</vt:lpstr>
      <vt:lpstr>Future Enhancement &amp; limitation  </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Appointment System</dc:title>
  <dc:creator>SOUMYA</dc:creator>
  <cp:lastModifiedBy>AYUSH SHIVHARE</cp:lastModifiedBy>
  <cp:revision>162</cp:revision>
  <dcterms:modified xsi:type="dcterms:W3CDTF">2021-07-04T09:24:59Z</dcterms:modified>
</cp:coreProperties>
</file>